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8" r:id="rId4"/>
    <p:sldMasterId id="2147483668" r:id="rId5"/>
    <p:sldMasterId id="2147483648" r:id="rId6"/>
  </p:sldMasterIdLst>
  <p:notesMasterIdLst>
    <p:notesMasterId r:id="rId19"/>
  </p:notesMasterIdLst>
  <p:sldIdLst>
    <p:sldId id="273" r:id="rId7"/>
    <p:sldId id="261" r:id="rId8"/>
    <p:sldId id="259" r:id="rId9"/>
    <p:sldId id="262" r:id="rId10"/>
    <p:sldId id="264" r:id="rId11"/>
    <p:sldId id="265" r:id="rId12"/>
    <p:sldId id="272" r:id="rId13"/>
    <p:sldId id="271" r:id="rId14"/>
    <p:sldId id="274" r:id="rId15"/>
    <p:sldId id="275" r:id="rId16"/>
    <p:sldId id="260" r:id="rId17"/>
    <p:sldId id="2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DC8954-B968-64E3-31B7-4FE4559F47BA}" name="Kellie Utzinger" initials="KU" userId="S::kellie.utzinger@Foundant.com::f12506e6-1a90-46d9-aa97-300e6fc371bb" providerId="AD"/>
  <p188:author id="{00E20694-F6D8-ADDC-A242-E19351CA3DF5}" name="Alli Hansen" initials="AH" userId="S::alli.hansen@foundant.com::da80b2a0-2ee9-4201-b0c0-f6e33b080d1b" providerId="AD"/>
  <p188:author id="{38AB59F5-0FF7-905C-672C-1B7B50479D27}" name="Kylie Casperson" initials="KC" userId="S::kylie.casperson@foundant.com::b0f27349-a6d6-4e4c-9804-a580bc1fd9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3B4A"/>
    <a:srgbClr val="D25459"/>
    <a:srgbClr val="F6B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1B2704-8847-DAA5-CF0E-A919B22482B6}" v="4" dt="2022-08-29T21:38:15.928"/>
    <p1510:client id="{47439391-93C2-A34D-A864-2C210EAAF2A7}" v="57" dt="2022-08-29T20:09:53.023"/>
    <p1510:client id="{80F0FB20-F9FB-9E8A-38DF-67ADB4E99870}" v="156" dt="2022-09-06T18:51:16.121"/>
    <p1510:client id="{A9025A9E-1D8C-B437-251C-E73A824B0C83}" v="386" dt="2022-09-06T19:02:43.975"/>
    <p1510:client id="{BF379C15-522A-55CE-F059-E090721096E7}" v="503" dt="2022-08-31T20:00:53.742"/>
    <p1510:client id="{BF9CAA36-479D-0D1B-C30E-3E40557F2E6F}" v="4" dt="2022-08-31T19:34:33.780"/>
    <p1510:client id="{DCE4E009-B725-D39B-B25A-3BA38BB65EB3}" v="37" dt="2022-09-06T15:53:52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A2A15-8F36-43A7-BB3D-2ED60ECF9B01}" type="datetimeFigureOut">
              <a:t>9/7/2022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F3155-3095-4A35-B05F-9BAEFB28F3F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8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81F22-AE3C-449C-A56F-07BB2DDEB8A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6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628B2-E6B0-43D9-838C-89477F9D1257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69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d380351a0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d380351a09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d380351a09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81F22-AE3C-449C-A56F-07BB2DDEB8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20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f2f7654de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f2f7654de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">
              <a:cs typeface="Calibri" panose="020F050202020403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f2f7654de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f2f7654de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8156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f2f7654de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f2f7654de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1286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f2f7654de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f2f7654de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en-US"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Image 1">
  <p:cSld name="Title + Image_1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9"/>
          <p:cNvSpPr txBox="1">
            <a:spLocks noGrp="1"/>
          </p:cNvSpPr>
          <p:nvPr>
            <p:ph type="title"/>
          </p:nvPr>
        </p:nvSpPr>
        <p:spPr>
          <a:xfrm>
            <a:off x="371262" y="180399"/>
            <a:ext cx="11409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i="0" u="none" strike="noStrike" cap="none"/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251" name="Google Shape;251;p59"/>
          <p:cNvSpPr>
            <a:spLocks noGrp="1"/>
          </p:cNvSpPr>
          <p:nvPr>
            <p:ph type="pic" idx="2"/>
          </p:nvPr>
        </p:nvSpPr>
        <p:spPr>
          <a:xfrm>
            <a:off x="371475" y="892098"/>
            <a:ext cx="11409900" cy="57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41300" marR="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E1E1E"/>
              </a:buClr>
              <a:buSzPts val="2800"/>
              <a:buChar char="•"/>
              <a:defRPr sz="2800" i="0" u="none" strike="noStrike" cap="none">
                <a:solidFill>
                  <a:srgbClr val="1E1E1E"/>
                </a:solidFill>
              </a:defRPr>
            </a:lvl1pPr>
            <a:lvl2pPr marL="698500" marR="0" lvl="1" indent="-241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1557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612900" marR="0" lvl="3" indent="-247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070100" marR="0" lvl="4" indent="-247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527300" marR="0" lvl="5" indent="-247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2984500" marR="0" lvl="6" indent="-247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441700" marR="0" lvl="7" indent="-247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3898900" marR="0" lvl="8" indent="-247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9631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9"/>
          <p:cNvSpPr/>
          <p:nvPr/>
        </p:nvSpPr>
        <p:spPr>
          <a:xfrm>
            <a:off x="0" y="-8696"/>
            <a:ext cx="12192000" cy="59100"/>
          </a:xfrm>
          <a:prstGeom prst="rect">
            <a:avLst/>
          </a:prstGeom>
          <a:solidFill>
            <a:srgbClr val="536E8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8" name="Google Shape;208;p49"/>
          <p:cNvSpPr/>
          <p:nvPr/>
        </p:nvSpPr>
        <p:spPr>
          <a:xfrm>
            <a:off x="0" y="6810736"/>
            <a:ext cx="12192000" cy="59100"/>
          </a:xfrm>
          <a:prstGeom prst="rect">
            <a:avLst/>
          </a:prstGeom>
          <a:solidFill>
            <a:srgbClr val="536E8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913180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2"/>
          <p:cNvSpPr>
            <a:spLocks noGrp="1"/>
          </p:cNvSpPr>
          <p:nvPr>
            <p:ph type="pic" idx="2"/>
          </p:nvPr>
        </p:nvSpPr>
        <p:spPr>
          <a:xfrm>
            <a:off x="111500" y="222648"/>
            <a:ext cx="11987700" cy="49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E1E1E"/>
              </a:buClr>
              <a:buSzPts val="3700"/>
              <a:buFont typeface="Arial"/>
              <a:buChar char="•"/>
              <a:defRPr sz="28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700"/>
              <a:buFont typeface="Arial"/>
              <a:buChar char="•"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pic>
        <p:nvPicPr>
          <p:cNvPr id="177" name="Google Shape;177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400" y="6335598"/>
            <a:ext cx="1548757" cy="40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2747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6091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_3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/>
          <p:nvPr/>
        </p:nvSpPr>
        <p:spPr>
          <a:xfrm>
            <a:off x="0" y="-8696"/>
            <a:ext cx="12192000" cy="59100"/>
          </a:xfrm>
          <a:prstGeom prst="rect">
            <a:avLst/>
          </a:prstGeom>
          <a:solidFill>
            <a:srgbClr val="536E8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1" name="Google Shape;91;p22"/>
          <p:cNvSpPr/>
          <p:nvPr/>
        </p:nvSpPr>
        <p:spPr>
          <a:xfrm>
            <a:off x="0" y="6810736"/>
            <a:ext cx="12192000" cy="59100"/>
          </a:xfrm>
          <a:prstGeom prst="rect">
            <a:avLst/>
          </a:prstGeom>
          <a:solidFill>
            <a:srgbClr val="536E8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4236929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Image">
  <p:cSld name="Title + Image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0"/>
          <p:cNvSpPr txBox="1">
            <a:spLocks noGrp="1"/>
          </p:cNvSpPr>
          <p:nvPr>
            <p:ph type="title"/>
          </p:nvPr>
        </p:nvSpPr>
        <p:spPr>
          <a:xfrm>
            <a:off x="371262" y="332799"/>
            <a:ext cx="11409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i="0" u="none" strike="noStrike" cap="none"/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pic>
        <p:nvPicPr>
          <p:cNvPr id="123" name="Google Shape;123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9399" y="6335599"/>
            <a:ext cx="1548757" cy="40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5264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_3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2">
            <a:alphaModFix/>
          </a:blip>
          <a:srcRect r="26324"/>
          <a:stretch/>
        </p:blipFill>
        <p:spPr>
          <a:xfrm>
            <a:off x="5020150" y="0"/>
            <a:ext cx="717184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l="23412"/>
          <a:stretch/>
        </p:blipFill>
        <p:spPr>
          <a:xfrm>
            <a:off x="-1" y="0"/>
            <a:ext cx="778042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714" y="6304126"/>
            <a:ext cx="1512915" cy="38579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87928" y="2402305"/>
            <a:ext cx="5568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6600" i="0" u="none" strike="noStrike" cap="none"/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87928" y="3461084"/>
            <a:ext cx="37029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1E1E"/>
              </a:buClr>
              <a:buSzPts val="2400"/>
              <a:buNone/>
              <a:defRPr sz="2400" i="0" u="none" strike="noStrike" cap="none">
                <a:solidFill>
                  <a:srgbClr val="1E1E1E"/>
                </a:solidFill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18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0" y="-8696"/>
            <a:ext cx="12192000" cy="59100"/>
          </a:xfrm>
          <a:prstGeom prst="rect">
            <a:avLst/>
          </a:prstGeom>
          <a:solidFill>
            <a:srgbClr val="536E8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0" y="6810736"/>
            <a:ext cx="12192000" cy="59100"/>
          </a:xfrm>
          <a:prstGeom prst="rect">
            <a:avLst/>
          </a:prstGeom>
          <a:solidFill>
            <a:srgbClr val="536E8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623228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376B-F20C-4C8C-B581-8CBA90FB6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D37AC-9DA7-40B9-BDEB-9C90340A1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858E2-8472-4348-BDE3-73602779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951E2-097E-4E61-A9F5-A40D391BA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7DBDE-0DB2-461B-BA82-9546EA6A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35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376B-F20C-4C8C-B581-8CBA90FB6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D37AC-9DA7-40B9-BDEB-9C90340A1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858E2-8472-4348-BDE3-73602779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951E2-097E-4E61-A9F5-A40D391BA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7DBDE-0DB2-461B-BA82-9546EA6A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351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D2330-68E5-4D5A-8276-B1AE3A27D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0506D-767A-48B9-B422-5F59BD01A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1C6D0-4004-4DB7-AA34-BE520DBE7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041FE-9FE1-4981-ADFD-9A419859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B5673D-EB37-4BE9-A93C-B5C91F93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440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3445-FC90-4842-A0A2-79607A479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6506C-20AE-4037-9AEA-A438A13D8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046BD-259C-477B-954F-6ADCFDF94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4FDAD-290E-40B6-BC25-F5A936E1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57CB5-3953-49C2-AD7B-C5B861F12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3445-FC90-4842-A0A2-79607A479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6506C-20AE-4037-9AEA-A438A13D8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046BD-259C-477B-954F-6ADCFDF94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4FDAD-290E-40B6-BC25-F5A936E1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57CB5-3953-49C2-AD7B-C5B861F12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9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7BC6-FE72-43AB-89D6-DB21A5779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1E535-F96D-4A4E-B2AD-F4280AA87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AA92C-B905-4069-80AC-4F38D0F05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D793A9-1D21-4B5B-9FB9-4A6FE6A37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292F28-E2BE-4F2B-A946-0A6BE425D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087C2-1F72-406C-A284-58871C2D3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71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838FF-B87F-4F35-88E4-BC1E3615F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2FC32-1B23-425D-9A20-7B81834C2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49AD0-9F6B-46DA-B87A-55CEF59D6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53936F-246D-4A23-9975-F336FDD2B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047F67-FB22-4B59-9E03-FAD503FE07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CC5F8-7E45-43D7-803B-3BAD33103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26B03A-558A-4C70-8917-89DE9868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418AFC-9CE9-43FB-8FA7-176CF460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74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838FF-B87F-4F35-88E4-BC1E3615F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2FC32-1B23-425D-9A20-7B81834C2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49AD0-9F6B-46DA-B87A-55CEF59D6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53936F-246D-4A23-9975-F336FDD2B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047F67-FB22-4B59-9E03-FAD503FE07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CC5F8-7E45-43D7-803B-3BAD33103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26B03A-558A-4C70-8917-89DE9868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418AFC-9CE9-43FB-8FA7-176CF460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74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4EE5A-5E98-4193-A49E-B0779FD4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03A03-C9C9-49E9-941B-90F734C4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610E1-A14C-4789-B7C6-774DD48A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65380-0447-43A2-9BF7-F4B22E705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1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CDF5DC-5D9D-4626-A100-8626E843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16A135-A80B-4743-9A7B-DE0C717C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818EA-D0ED-49DE-8152-B2214A130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511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6652C-9766-4AF5-980B-75B7A07E7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9502B-1ADC-4F9A-8F1E-35C6E277F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D30C4-B9C0-48C2-A337-4CD7B1421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4086-22A3-4B2A-9FC6-7AAB06360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B1E04-D2C3-4F39-BFB1-603A29F75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3C916-0FA3-4026-A89B-3B110B28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97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1BB0E-568A-4B8C-9BE7-077A186C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ED881C-E085-43BB-828B-7FB72DC5D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FB184-E548-4E99-8742-361A6EB65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B6533-883E-4FBC-80AB-D100FF9F5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A261A-3EB2-43C6-8A91-16ABE060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156F3-62DE-46F9-A9AB-D1EEC7D7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29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6652C-9766-4AF5-980B-75B7A07E7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9502B-1ADC-4F9A-8F1E-35C6E277F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D30C4-B9C0-48C2-A337-4CD7B1421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4086-22A3-4B2A-9FC6-7AAB06360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B1E04-D2C3-4F39-BFB1-603A29F75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3C916-0FA3-4026-A89B-3B110B28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975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1BB0E-568A-4B8C-9BE7-077A186C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ED881C-E085-43BB-828B-7FB72DC5D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FB184-E548-4E99-8742-361A6EB65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B6533-883E-4FBC-80AB-D100FF9F5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CA261A-3EB2-43C6-8A91-16ABE060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156F3-62DE-46F9-A9AB-D1EEC7D76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296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99B75-01C4-4DEE-BBA3-B3EBAA9F6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8EEEB-A07D-4A86-BD48-EFCB1F5BF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D6FFB-A263-461B-86AF-2D6AF87B0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2C89E-D1CE-40F6-BCE5-18A8B5AC4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63996-FBA5-4C70-8688-417A7A33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768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76E984-CD90-4684-991A-471CE22019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63BA3-EC2A-4E86-B974-84D59978C8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25FFB-E834-45B8-AA69-8E04249F2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E65D6-E5C5-455F-B760-2521E0466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1EC98-53BA-4FFB-AD4D-513B72022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30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Image 2">
  <p:cSld name="Title + Image 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9400" y="6335600"/>
            <a:ext cx="1549150" cy="40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371262" y="180399"/>
            <a:ext cx="11409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4400"/>
              <a:buNone/>
              <a:defRPr sz="4400" i="0" u="none" strike="noStrike" cap="none">
                <a:solidFill>
                  <a:srgbClr val="1E1E1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64" name="Google Shape;64;p13"/>
          <p:cNvSpPr>
            <a:spLocks noGrp="1"/>
          </p:cNvSpPr>
          <p:nvPr>
            <p:ph type="pic" idx="2"/>
          </p:nvPr>
        </p:nvSpPr>
        <p:spPr>
          <a:xfrm>
            <a:off x="371475" y="892098"/>
            <a:ext cx="11409900" cy="57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E1E1E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304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rtl="0">
              <a:spcBef>
                <a:spcPts val="11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4pPr>
            <a:lvl5pPr marL="2286000" lvl="4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5pPr>
            <a:lvl6pPr marL="2743200" lvl="5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6pPr>
            <a:lvl7pPr marL="3200400" lvl="6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7pPr>
            <a:lvl8pPr marL="3657600" lvl="7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8pPr>
            <a:lvl9pPr marL="4114800" lvl="8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 sz="1900"/>
            </a:lvl1pPr>
            <a:lvl2pPr lvl="1" rtl="0">
              <a:buNone/>
              <a:defRPr sz="1900"/>
            </a:lvl2pPr>
            <a:lvl3pPr lvl="2" rtl="0">
              <a:buNone/>
              <a:defRPr sz="1900"/>
            </a:lvl3pPr>
            <a:lvl4pPr lvl="3" rtl="0">
              <a:buNone/>
              <a:defRPr sz="1900"/>
            </a:lvl4pPr>
            <a:lvl5pPr lvl="4" rtl="0">
              <a:buNone/>
              <a:defRPr sz="1900"/>
            </a:lvl5pPr>
            <a:lvl6pPr lvl="5" rtl="0">
              <a:buNone/>
              <a:defRPr sz="1900"/>
            </a:lvl6pPr>
            <a:lvl7pPr lvl="6" rtl="0">
              <a:buNone/>
              <a:defRPr sz="1900"/>
            </a:lvl7pPr>
            <a:lvl8pPr lvl="7" rtl="0">
              <a:buNone/>
              <a:defRPr sz="1900"/>
            </a:lvl8pPr>
            <a:lvl9pPr lvl="8" rtl="0">
              <a:buNone/>
              <a:defRPr sz="19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61690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406390" rtl="0">
              <a:spcBef>
                <a:spcPts val="1100"/>
              </a:spcBef>
              <a:spcAft>
                <a:spcPts val="0"/>
              </a:spcAft>
              <a:buSzPts val="2800"/>
              <a:buChar char="•"/>
              <a:defRPr/>
            </a:lvl1pPr>
            <a:lvl2pPr marL="914377" lvl="1" indent="-38099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566" lvl="2" indent="-355591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754" lvl="3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4pPr>
            <a:lvl5pPr marL="2285943" lvl="4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5pPr>
            <a:lvl6pPr marL="2743131" lvl="5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6pPr>
            <a:lvl7pPr marL="3200320" lvl="6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7pPr>
            <a:lvl8pPr marL="3657509" lvl="7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8pPr>
            <a:lvl9pPr marL="4114697" lvl="8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 sz="1900"/>
            </a:lvl1pPr>
            <a:lvl2pPr lvl="1" rtl="0">
              <a:buNone/>
              <a:defRPr sz="1900"/>
            </a:lvl2pPr>
            <a:lvl3pPr lvl="2" rtl="0">
              <a:buNone/>
              <a:defRPr sz="1900"/>
            </a:lvl3pPr>
            <a:lvl4pPr lvl="3" rtl="0">
              <a:buNone/>
              <a:defRPr sz="1900"/>
            </a:lvl4pPr>
            <a:lvl5pPr lvl="4" rtl="0">
              <a:buNone/>
              <a:defRPr sz="1900"/>
            </a:lvl5pPr>
            <a:lvl6pPr lvl="5" rtl="0">
              <a:buNone/>
              <a:defRPr sz="1900"/>
            </a:lvl6pPr>
            <a:lvl7pPr lvl="6" rtl="0">
              <a:buNone/>
              <a:defRPr sz="1900"/>
            </a:lvl7pPr>
            <a:lvl8pPr lvl="7" rtl="0">
              <a:buNone/>
              <a:defRPr sz="1900"/>
            </a:lvl8pPr>
            <a:lvl9pPr lvl="8" rtl="0">
              <a:buNone/>
              <a:defRPr sz="19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6169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07BF-07D0-4B23-8885-DD23585D8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27609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Image 1">
  <p:cSld name="Title + Image 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>
            <a:off x="371262" y="180399"/>
            <a:ext cx="114102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i="0" u="none" strike="noStrike" cap="none"/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12"/>
          <p:cNvSpPr>
            <a:spLocks noGrp="1"/>
          </p:cNvSpPr>
          <p:nvPr>
            <p:ph type="pic" idx="2"/>
          </p:nvPr>
        </p:nvSpPr>
        <p:spPr>
          <a:xfrm>
            <a:off x="371475" y="892098"/>
            <a:ext cx="11409900" cy="57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1E1E"/>
              </a:buClr>
              <a:buSzPts val="2800"/>
              <a:buChar char="•"/>
              <a:defRPr sz="2800" i="0" u="none" strike="noStrike" cap="none">
                <a:solidFill>
                  <a:srgbClr val="1E1E1E"/>
                </a:solidFill>
              </a:defRPr>
            </a:lvl1pPr>
            <a:lvl2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6002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0574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5146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29718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4290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38862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45763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FD67-0C90-4CDE-A192-2E9643531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C6284-780E-4A01-81E8-5C03FCA5D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6B09B-E423-45C0-BAA4-A3A76B3C8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332F1-136D-4E73-B80D-A83B59D8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BE32C-1F73-4389-9B9B-226C382A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356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FD67-0C90-4CDE-A192-2E9643531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C6284-780E-4A01-81E8-5C03FCA5D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6B09B-E423-45C0-BAA4-A3A76B3C8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332F1-136D-4E73-B80D-A83B59D8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BE32C-1F73-4389-9B9B-226C382A0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356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9A93A-CA84-4906-832F-60148CBF0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E8D84-701E-4B54-A94D-75745DC92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BDC8A-7533-404D-BBED-CC01D2E4E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B183D-E7D4-4A72-B3FA-089B66A3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86413-596D-4AB1-A3B7-ACE73DEED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718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00687-F393-494E-80F7-354DAD21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B4BE7-BA6C-477D-8927-8DD38501B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A43F9-C2FA-4261-B589-60D30FF8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7AEC2-3008-446B-B84E-6FF3683A1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5DD4F-E2C4-4E6A-8C49-FE6D3187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690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00687-F393-494E-80F7-354DAD21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B4BE7-BA6C-477D-8927-8DD38501B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A43F9-C2FA-4261-B589-60D30FF8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7AEC2-3008-446B-B84E-6FF3683A1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5DD4F-E2C4-4E6A-8C49-FE6D3187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690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26BD1-ECCE-4ED9-B6A9-79327662F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17719-2FB9-4A2B-ABAA-CC4824DDC0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00110-7CF6-422F-9230-23442BF50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CEF593-A319-4DE3-A96D-4C5323F2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F7C92-CA56-4A52-A17A-829BB1932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C6318-77BF-4510-8822-037FAC28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58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09B1-DEA4-49E2-BA5F-A0A775F05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2A12C-8B9F-49A3-B262-7EE2C61AA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82021-665A-4092-BEAB-14D81AB09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DD99EF-7EAA-429D-8FAA-BCE67C63B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5495F-1988-4458-B7C9-4C3CED0AF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A3BC49-82A2-40AF-AA2F-2B182961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82AA5-4B92-43AE-A110-0A1E8B5C8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8335E-7B8B-4A77-9181-B23FF8F4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0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709B1-DEA4-49E2-BA5F-A0A775F05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2A12C-8B9F-49A3-B262-7EE2C61AA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82021-665A-4092-BEAB-14D81AB09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DD99EF-7EAA-429D-8FAA-BCE67C63B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5495F-1988-4458-B7C9-4C3CED0AF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A3BC49-82A2-40AF-AA2F-2B182961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82AA5-4B92-43AE-A110-0A1E8B5C8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8335E-7B8B-4A77-9181-B23FF8F4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09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0CDE7-3E64-495F-92A3-BC435EAA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27D23D-17CE-4BB2-840C-848B5962D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AA48F-6B09-4EE9-BC18-D42C555FE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1860CD-AB4F-424C-BB66-0FD06F68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455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A5D62-6351-47B7-82C5-1D54ABE51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E622B-4CE9-4A28-A89E-95D9CC539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9BA16-2488-475D-8BA6-9C76E35ED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767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F9A4-1C25-4505-A020-6654987F0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997E5-4DB8-499A-9C57-067F23DCC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D3BFE-1D07-411E-ACDF-E27EE647E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C548E-6456-4CE2-9572-39E9B090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2FB16-BCB8-4D9D-A4DC-604C855A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6933E-8C2B-48C2-A12D-A1FEE2B5E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7571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9A3B-E591-488E-886D-393FDD79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290CD6-8547-4C2A-A8AD-C86B6864F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8ACA7-FC70-4099-8588-E0D0AB474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2E149-71FE-46D3-8C06-EABCFC030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14BAE-9CB5-47F8-8829-46619148C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51206-BB49-4AA4-AB8C-9BAFE1AF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033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F9A4-1C25-4505-A020-6654987F0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997E5-4DB8-499A-9C57-067F23DCC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D3BFE-1D07-411E-ACDF-E27EE647E9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C548E-6456-4CE2-9572-39E9B090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2FB16-BCB8-4D9D-A4DC-604C855AD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6933E-8C2B-48C2-A12D-A1FEE2B5E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7571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9A3B-E591-488E-886D-393FDD79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290CD6-8547-4C2A-A8AD-C86B6864F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8ACA7-FC70-4099-8588-E0D0AB474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2E149-71FE-46D3-8C06-EABCFC030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14BAE-9CB5-47F8-8829-46619148C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151206-BB49-4AA4-AB8C-9BAFE1AF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033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5D71A-7901-46EE-A0C8-2CA64A0F7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694F5-C80A-4EA4-BD1B-95191E731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87583-571D-4DB0-A9BC-E1B4E9C8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EB42C-E417-4D6D-9ADF-EE00DEC5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DF7EF-E9CE-4F5E-ACD3-FF8FECE7A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17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61D060-CB54-4882-8D1D-C16E2B1F10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DB54D-FB6F-4B19-B462-1F8DC2FB1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CAE5C-EA87-4D98-A3C2-04AE72090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2950F-5659-47BD-B006-8D824DCF5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D402E-C074-4168-932E-1DAC235BC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197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0" y="-8696"/>
            <a:ext cx="12192000" cy="59100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0" y="6810736"/>
            <a:ext cx="12192000" cy="59100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4216328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Image">
  <p:cSld name="Title + Imag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71262" y="332799"/>
            <a:ext cx="11409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i="0" u="none" strike="noStrike" cap="none"/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pic>
        <p:nvPicPr>
          <p:cNvPr id="37" name="Google Shape;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9399" y="6335599"/>
            <a:ext cx="1548757" cy="40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30563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Image 2">
  <p:cSld name="Title + Image 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9400" y="6335600"/>
            <a:ext cx="1549150" cy="406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371262" y="180399"/>
            <a:ext cx="11409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4400"/>
              <a:buNone/>
              <a:defRPr sz="4400" i="0" u="none" strike="noStrike" cap="none">
                <a:solidFill>
                  <a:srgbClr val="1E1E1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64" name="Google Shape;64;p13"/>
          <p:cNvSpPr>
            <a:spLocks noGrp="1"/>
          </p:cNvSpPr>
          <p:nvPr>
            <p:ph type="pic" idx="2"/>
          </p:nvPr>
        </p:nvSpPr>
        <p:spPr>
          <a:xfrm>
            <a:off x="371475" y="892098"/>
            <a:ext cx="11409900" cy="57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E1E1E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32824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>
            <a:spLocks noGrp="1"/>
          </p:cNvSpPr>
          <p:nvPr>
            <p:ph type="pic" idx="2"/>
          </p:nvPr>
        </p:nvSpPr>
        <p:spPr>
          <a:xfrm>
            <a:off x="111500" y="222648"/>
            <a:ext cx="11987700" cy="49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1E1E1E"/>
              </a:buClr>
              <a:buSzPts val="3700"/>
              <a:buFont typeface="Arial"/>
              <a:buChar char="•"/>
              <a:defRPr sz="2800" b="0" i="0" u="none" strike="noStrike" cap="non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3200"/>
              <a:buFont typeface="Arial"/>
              <a:buChar char="•"/>
              <a:defRPr sz="24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700"/>
              <a:buFont typeface="Arial"/>
              <a:buChar char="•"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pic>
        <p:nvPicPr>
          <p:cNvPr id="99" name="Google Shape;9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400" y="6335598"/>
            <a:ext cx="1548757" cy="40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7267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406390" rtl="0">
              <a:spcBef>
                <a:spcPts val="1100"/>
              </a:spcBef>
              <a:spcAft>
                <a:spcPts val="0"/>
              </a:spcAft>
              <a:buSzPts val="2800"/>
              <a:buChar char="•"/>
              <a:defRPr/>
            </a:lvl1pPr>
            <a:lvl2pPr marL="914377" lvl="1" indent="-38099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566" lvl="2" indent="-355591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754" lvl="3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4pPr>
            <a:lvl5pPr marL="2285943" lvl="4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5pPr>
            <a:lvl6pPr marL="2743131" lvl="5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6pPr>
            <a:lvl7pPr marL="3200320" lvl="6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7pPr>
            <a:lvl8pPr marL="3657509" lvl="7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8pPr>
            <a:lvl9pPr marL="4114697" lvl="8" indent="-349242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 sz="1900"/>
            </a:lvl1pPr>
            <a:lvl2pPr lvl="1" rtl="0">
              <a:buNone/>
              <a:defRPr sz="1900"/>
            </a:lvl2pPr>
            <a:lvl3pPr lvl="2" rtl="0">
              <a:buNone/>
              <a:defRPr sz="1900"/>
            </a:lvl3pPr>
            <a:lvl4pPr lvl="3" rtl="0">
              <a:buNone/>
              <a:defRPr sz="1900"/>
            </a:lvl4pPr>
            <a:lvl5pPr lvl="4" rtl="0">
              <a:buNone/>
              <a:defRPr sz="1900"/>
            </a:lvl5pPr>
            <a:lvl6pPr lvl="5" rtl="0">
              <a:buNone/>
              <a:defRPr sz="1900"/>
            </a:lvl6pPr>
            <a:lvl7pPr lvl="6" rtl="0">
              <a:buNone/>
              <a:defRPr sz="1900"/>
            </a:lvl7pPr>
            <a:lvl8pPr lvl="7" rtl="0">
              <a:buNone/>
              <a:defRPr sz="1900"/>
            </a:lvl8pPr>
            <a:lvl9pPr lvl="8" rtl="0">
              <a:buNone/>
              <a:defRPr sz="19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00910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1"/>
          <p:cNvPicPr preferRelativeResize="0"/>
          <p:nvPr/>
        </p:nvPicPr>
        <p:blipFill rotWithShape="1">
          <a:blip r:embed="rId2">
            <a:alphaModFix/>
          </a:blip>
          <a:srcRect l="19541" r="7513"/>
          <a:stretch/>
        </p:blipFill>
        <p:spPr>
          <a:xfrm flipH="1">
            <a:off x="3309901" y="13825"/>
            <a:ext cx="8882100" cy="685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1"/>
          <p:cNvSpPr/>
          <p:nvPr/>
        </p:nvSpPr>
        <p:spPr>
          <a:xfrm>
            <a:off x="4906067" y="-5951"/>
            <a:ext cx="2264375" cy="68502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>
            <a:outerShdw blurRad="600075" dist="1143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52" name="Google Shape;52;p11"/>
          <p:cNvSpPr/>
          <p:nvPr/>
        </p:nvSpPr>
        <p:spPr>
          <a:xfrm>
            <a:off x="12011" y="1975"/>
            <a:ext cx="4906200" cy="685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53" name="Google Shape;53;p11"/>
          <p:cNvSpPr txBox="1">
            <a:spLocks noGrp="1"/>
          </p:cNvSpPr>
          <p:nvPr>
            <p:ph type="subTitle" idx="1"/>
          </p:nvPr>
        </p:nvSpPr>
        <p:spPr>
          <a:xfrm>
            <a:off x="387929" y="3461085"/>
            <a:ext cx="37029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1E1E"/>
              </a:buClr>
              <a:buSzPts val="2800"/>
              <a:buNone/>
              <a:defRPr sz="2400" i="0" u="none" strike="noStrike" cap="none">
                <a:solidFill>
                  <a:srgbClr val="1E1E1E"/>
                </a:solidFill>
              </a:defRPr>
            </a:lvl1pPr>
            <a:lvl2pPr marL="457189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914377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371566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1828754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285943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2743131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20032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3657509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4" name="Google Shape;54;p11"/>
          <p:cNvSpPr/>
          <p:nvPr/>
        </p:nvSpPr>
        <p:spPr>
          <a:xfrm>
            <a:off x="0" y="-8695"/>
            <a:ext cx="12192000" cy="59100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5" name="Google Shape;55;p11"/>
          <p:cNvSpPr/>
          <p:nvPr/>
        </p:nvSpPr>
        <p:spPr>
          <a:xfrm>
            <a:off x="0" y="6810737"/>
            <a:ext cx="12192000" cy="59100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6" name="Google Shape;56;p11"/>
          <p:cNvSpPr txBox="1">
            <a:spLocks noGrp="1"/>
          </p:cNvSpPr>
          <p:nvPr>
            <p:ph type="ctrTitle"/>
          </p:nvPr>
        </p:nvSpPr>
        <p:spPr>
          <a:xfrm>
            <a:off x="387929" y="2402305"/>
            <a:ext cx="5568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00" i="0" u="none" strike="noStrike" cap="none"/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9pPr>
          </a:lstStyle>
          <a:p>
            <a:endParaRPr/>
          </a:p>
        </p:txBody>
      </p:sp>
      <p:pic>
        <p:nvPicPr>
          <p:cNvPr id="57" name="Google Shape;5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00" y="6335599"/>
            <a:ext cx="1548757" cy="40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53124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06400" rtl="0">
              <a:spcBef>
                <a:spcPts val="11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4pPr>
            <a:lvl5pPr marL="2286000" lvl="4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5pPr>
            <a:lvl6pPr marL="2743200" lvl="5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6pPr>
            <a:lvl7pPr marL="3200400" lvl="6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7pPr>
            <a:lvl8pPr marL="3657600" lvl="7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8pPr>
            <a:lvl9pPr marL="4114800" lvl="8" indent="-349250" rtl="0">
              <a:spcBef>
                <a:spcPts val="500"/>
              </a:spcBef>
              <a:spcAft>
                <a:spcPts val="0"/>
              </a:spcAft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 sz="1900"/>
            </a:lvl1pPr>
            <a:lvl2pPr lvl="1" rtl="0">
              <a:buNone/>
              <a:defRPr sz="1900"/>
            </a:lvl2pPr>
            <a:lvl3pPr lvl="2" rtl="0">
              <a:buNone/>
              <a:defRPr sz="1900"/>
            </a:lvl3pPr>
            <a:lvl4pPr lvl="3" rtl="0">
              <a:buNone/>
              <a:defRPr sz="1900"/>
            </a:lvl4pPr>
            <a:lvl5pPr lvl="4" rtl="0">
              <a:buNone/>
              <a:defRPr sz="1900"/>
            </a:lvl5pPr>
            <a:lvl6pPr lvl="5" rtl="0">
              <a:buNone/>
              <a:defRPr sz="1900"/>
            </a:lvl6pPr>
            <a:lvl7pPr lvl="6" rtl="0">
              <a:buNone/>
              <a:defRPr sz="1900"/>
            </a:lvl7pPr>
            <a:lvl8pPr lvl="7" rtl="0">
              <a:buNone/>
              <a:defRPr sz="1900"/>
            </a:lvl8pPr>
            <a:lvl9pPr lvl="8" rtl="0">
              <a:buNone/>
              <a:defRPr sz="1900"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00910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2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1"/>
          <p:cNvPicPr preferRelativeResize="0"/>
          <p:nvPr/>
        </p:nvPicPr>
        <p:blipFill rotWithShape="1">
          <a:blip r:embed="rId2">
            <a:alphaModFix/>
          </a:blip>
          <a:srcRect l="19541" r="7513"/>
          <a:stretch/>
        </p:blipFill>
        <p:spPr>
          <a:xfrm flipH="1">
            <a:off x="3309900" y="13825"/>
            <a:ext cx="8882100" cy="685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1"/>
          <p:cNvSpPr/>
          <p:nvPr/>
        </p:nvSpPr>
        <p:spPr>
          <a:xfrm>
            <a:off x="4906066" y="-5950"/>
            <a:ext cx="2264375" cy="6850200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>
            <a:outerShdw blurRad="600075" dist="1143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12010" y="1975"/>
            <a:ext cx="4906200" cy="685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ubTitle" idx="1"/>
          </p:nvPr>
        </p:nvSpPr>
        <p:spPr>
          <a:xfrm>
            <a:off x="387928" y="3461084"/>
            <a:ext cx="37029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1E1E"/>
              </a:buClr>
              <a:buSzPts val="2800"/>
              <a:buNone/>
              <a:defRPr sz="2400" i="0" u="none" strike="noStrike" cap="none">
                <a:solidFill>
                  <a:srgbClr val="1E1E1E"/>
                </a:solidFill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1E1E1E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4" name="Google Shape;54;p11"/>
          <p:cNvSpPr/>
          <p:nvPr/>
        </p:nvSpPr>
        <p:spPr>
          <a:xfrm>
            <a:off x="0" y="-8696"/>
            <a:ext cx="12192000" cy="59100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5" name="Google Shape;55;p11"/>
          <p:cNvSpPr/>
          <p:nvPr/>
        </p:nvSpPr>
        <p:spPr>
          <a:xfrm>
            <a:off x="0" y="6810736"/>
            <a:ext cx="12192000" cy="59100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56" name="Google Shape;56;p11"/>
          <p:cNvSpPr txBox="1">
            <a:spLocks noGrp="1"/>
          </p:cNvSpPr>
          <p:nvPr>
            <p:ph type="ctrTitle"/>
          </p:nvPr>
        </p:nvSpPr>
        <p:spPr>
          <a:xfrm>
            <a:off x="387928" y="2402305"/>
            <a:ext cx="55689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00" i="0" u="none" strike="noStrike" cap="none"/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500"/>
              <a:buNone/>
              <a:defRPr sz="1800"/>
            </a:lvl9pPr>
          </a:lstStyle>
          <a:p>
            <a:endParaRPr/>
          </a:p>
        </p:txBody>
      </p:sp>
      <p:pic>
        <p:nvPicPr>
          <p:cNvPr id="57" name="Google Shape;5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99" y="6335599"/>
            <a:ext cx="1548757" cy="40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5312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663" r:id="rId3"/>
    <p:sldLayoutId id="2147483869" r:id="rId4"/>
    <p:sldLayoutId id="2147483870" r:id="rId5"/>
    <p:sldLayoutId id="2147483871" r:id="rId6"/>
    <p:sldLayoutId id="2147483667" r:id="rId7"/>
    <p:sldLayoutId id="2147483682" r:id="rId8"/>
    <p:sldLayoutId id="2147483683" r:id="rId9"/>
    <p:sldLayoutId id="2147483684" r:id="rId10"/>
    <p:sldLayoutId id="2147483685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AB1BF3-91C3-4257-9804-F5DC4160E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1B830-4F73-4866-9F0A-15E95F8B8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4E2AE-296E-49B3-B770-68C1A9660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38692-DB26-44EA-A24F-6A12282E385D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6131C-B86A-45D3-B8F6-A255417CA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F9A1C-5F8F-43E5-AB12-09AABC99E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2724B-842D-45A5-9D0D-35BE9EE20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3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866" r:id="rId2"/>
    <p:sldLayoutId id="2147483670" r:id="rId3"/>
    <p:sldLayoutId id="2147483671" r:id="rId4"/>
    <p:sldLayoutId id="2147483867" r:id="rId5"/>
    <p:sldLayoutId id="2147483672" r:id="rId6"/>
    <p:sldLayoutId id="2147483673" r:id="rId7"/>
    <p:sldLayoutId id="2147483868" r:id="rId8"/>
    <p:sldLayoutId id="2147483674" r:id="rId9"/>
    <p:sldLayoutId id="2147483675" r:id="rId10"/>
    <p:sldLayoutId id="2147483676" r:id="rId11"/>
    <p:sldLayoutId id="2147483677" r:id="rId12"/>
    <p:sldLayoutId id="2147483875" r:id="rId13"/>
    <p:sldLayoutId id="2147483876" r:id="rId14"/>
    <p:sldLayoutId id="2147483678" r:id="rId15"/>
    <p:sldLayoutId id="2147483679" r:id="rId16"/>
    <p:sldLayoutId id="2147483680" r:id="rId17"/>
    <p:sldLayoutId id="2147483681" r:id="rId18"/>
    <p:sldLayoutId id="2147483877" r:id="rId19"/>
    <p:sldLayoutId id="2147483824" r:id="rId20"/>
    <p:sldLayoutId id="214748369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525648-C52D-4D36-9B61-B667B241F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78DFB-A7A4-42C6-84C9-9A3A5E757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E9F38-5054-4156-9043-4F055F5E7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A761D-6A1B-4CFB-A857-DB771E76C8F0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8384F-0BD7-4B03-B913-E784326F38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14A2E-AB5A-48EA-9D5D-773756D0D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537B3-6585-4483-8DCF-C2F8FEDB5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5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649" r:id="rId2"/>
    <p:sldLayoutId id="2147483650" r:id="rId3"/>
    <p:sldLayoutId id="2147483860" r:id="rId4"/>
    <p:sldLayoutId id="2147483651" r:id="rId5"/>
    <p:sldLayoutId id="2147483652" r:id="rId6"/>
    <p:sldLayoutId id="2147483861" r:id="rId7"/>
    <p:sldLayoutId id="2147483653" r:id="rId8"/>
    <p:sldLayoutId id="2147483654" r:id="rId9"/>
    <p:sldLayoutId id="2147483655" r:id="rId10"/>
    <p:sldLayoutId id="2147483862" r:id="rId11"/>
    <p:sldLayoutId id="2147483863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2" r:id="rId19"/>
    <p:sldLayoutId id="2147483664" r:id="rId20"/>
    <p:sldLayoutId id="2147483864" r:id="rId21"/>
    <p:sldLayoutId id="2147483865" r:id="rId22"/>
    <p:sldLayoutId id="2147483665" r:id="rId23"/>
    <p:sldLayoutId id="2147483666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unity.foundant.com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386B5FD-53A8-9E91-CABE-8924E58B5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6405" cy="6858000"/>
          </a:xfrm>
          <a:prstGeom prst="rect">
            <a:avLst/>
          </a:prstGeom>
        </p:spPr>
      </p:pic>
      <p:pic>
        <p:nvPicPr>
          <p:cNvPr id="7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9164341-2B8F-BA42-9878-5270A64F3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82" y="605390"/>
            <a:ext cx="2622479" cy="688369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8A4A9D3F-0701-B9D2-EEE7-DCA19234C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879" y="815159"/>
            <a:ext cx="5699125" cy="5226431"/>
          </a:xfrm>
          <a:prstGeom prst="rect">
            <a:avLst/>
          </a:prstGeom>
        </p:spPr>
      </p:pic>
      <p:sp>
        <p:nvSpPr>
          <p:cNvPr id="9" name="Title 11">
            <a:extLst>
              <a:ext uri="{FF2B5EF4-FFF2-40B4-BE49-F238E27FC236}">
                <a16:creationId xmlns:a16="http://schemas.microsoft.com/office/drawing/2014/main" id="{59EE6705-B550-1D7B-F1A9-461FB359D391}"/>
              </a:ext>
            </a:extLst>
          </p:cNvPr>
          <p:cNvSpPr>
            <a:spLocks noGrp="1"/>
          </p:cNvSpPr>
          <p:nvPr/>
        </p:nvSpPr>
        <p:spPr>
          <a:xfrm>
            <a:off x="600805" y="2546388"/>
            <a:ext cx="7525031" cy="9610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b="1">
                <a:solidFill>
                  <a:srgbClr val="2D3B4A"/>
                </a:solidFill>
                <a:latin typeface="Mulish"/>
                <a:cs typeface="Calibri"/>
              </a:rPr>
              <a:t>Grants Coffee Talk:</a:t>
            </a:r>
            <a:endParaRPr lang="en-US">
              <a:cs typeface="Calibri Light" panose="020F0302020204030204"/>
            </a:endParaRPr>
          </a:p>
        </p:txBody>
      </p:sp>
      <p:sp>
        <p:nvSpPr>
          <p:cNvPr id="10" name="Subtitle 12">
            <a:extLst>
              <a:ext uri="{FF2B5EF4-FFF2-40B4-BE49-F238E27FC236}">
                <a16:creationId xmlns:a16="http://schemas.microsoft.com/office/drawing/2014/main" id="{F3E583C4-E597-CDCE-5C62-309529F397A4}"/>
              </a:ext>
            </a:extLst>
          </p:cNvPr>
          <p:cNvSpPr>
            <a:spLocks noGrp="1"/>
          </p:cNvSpPr>
          <p:nvPr/>
        </p:nvSpPr>
        <p:spPr>
          <a:xfrm>
            <a:off x="702143" y="3712708"/>
            <a:ext cx="7321241" cy="8228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>
                <a:solidFill>
                  <a:srgbClr val="2D3B4A"/>
                </a:solidFill>
                <a:latin typeface="Mulish"/>
                <a:cs typeface="Calibri"/>
              </a:rPr>
              <a:t>Telling the Story</a:t>
            </a:r>
          </a:p>
        </p:txBody>
      </p:sp>
    </p:spTree>
    <p:extLst>
      <p:ext uri="{BB962C8B-B14F-4D97-AF65-F5344CB8AC3E}">
        <p14:creationId xmlns:p14="http://schemas.microsoft.com/office/powerpoint/2010/main" val="2865765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few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8A02E4A5-27B0-E5FF-46E8-31E5EE5879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17"/>
          <a:stretch/>
        </p:blipFill>
        <p:spPr>
          <a:xfrm>
            <a:off x="3346858" y="0"/>
            <a:ext cx="884514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3142F2-AB9F-EB7F-A57B-CE98280E8313}"/>
              </a:ext>
            </a:extLst>
          </p:cNvPr>
          <p:cNvSpPr/>
          <p:nvPr/>
        </p:nvSpPr>
        <p:spPr>
          <a:xfrm>
            <a:off x="0" y="0"/>
            <a:ext cx="6199233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5C544-AB10-41F1-B3F9-19A0EACA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90" y="308384"/>
            <a:ext cx="10612055" cy="138343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2D3B4A"/>
                </a:solidFill>
                <a:latin typeface="Mulish"/>
                <a:cs typeface="Calibri"/>
              </a:rPr>
              <a:t>Coffee Talk</a:t>
            </a:r>
            <a:br>
              <a:rPr lang="en-US">
                <a:solidFill>
                  <a:srgbClr val="2D3B4A"/>
                </a:solidFill>
                <a:latin typeface="Mulish"/>
                <a:cs typeface="Calibri"/>
              </a:rPr>
            </a:br>
            <a:r>
              <a:rPr lang="en-US">
                <a:solidFill>
                  <a:srgbClr val="2D3B4A"/>
                </a:solidFill>
                <a:latin typeface="Mulish"/>
                <a:cs typeface="Calibri"/>
              </a:rPr>
              <a:t>Expectations</a:t>
            </a:r>
            <a:endParaRPr lang="en-US">
              <a:solidFill>
                <a:srgbClr val="2D3B4A"/>
              </a:solidFill>
              <a:latin typeface="Mulish" pitchFamily="2" charset="0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FB011-7C78-4624-8E76-43B184F91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4638"/>
            <a:ext cx="4907968" cy="357161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2D3B4A"/>
                </a:solidFill>
                <a:latin typeface="Mulish"/>
                <a:cs typeface="Calibri"/>
              </a:rPr>
              <a:t>Who gets the conversation started? </a:t>
            </a:r>
            <a:r>
              <a:rPr lang="en-US" sz="2000" b="1" err="1">
                <a:solidFill>
                  <a:srgbClr val="2D3B4A"/>
                </a:solidFill>
                <a:latin typeface="Mulish"/>
                <a:cs typeface="Calibri"/>
              </a:rPr>
              <a:t>Foundant</a:t>
            </a:r>
            <a:endParaRPr lang="en-US" b="1" err="1"/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2D3B4A"/>
                </a:solidFill>
                <a:latin typeface="Mulish"/>
                <a:cs typeface="Calibri"/>
              </a:rPr>
              <a:t>Who shares experience, advice, and challenges? </a:t>
            </a:r>
            <a:r>
              <a:rPr lang="en-US" sz="2000" b="1">
                <a:solidFill>
                  <a:srgbClr val="2D3B4A"/>
                </a:solidFill>
                <a:latin typeface="Mulish"/>
                <a:cs typeface="Calibri"/>
              </a:rPr>
              <a:t>You!</a:t>
            </a: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2D3B4A"/>
                </a:solidFill>
                <a:latin typeface="Mulish"/>
                <a:cs typeface="Calibri"/>
              </a:rPr>
              <a:t>Who deals with all the questions and virtual "raised hands"? </a:t>
            </a:r>
            <a:r>
              <a:rPr lang="en-US" sz="2000" b="1" err="1">
                <a:solidFill>
                  <a:srgbClr val="2D3B4A"/>
                </a:solidFill>
                <a:latin typeface="Mulish"/>
                <a:cs typeface="Calibri"/>
              </a:rPr>
              <a:t>Foundant</a:t>
            </a:r>
            <a:endParaRPr lang="en-US" sz="2000" b="1">
              <a:solidFill>
                <a:srgbClr val="2D3B4A"/>
              </a:solidFill>
              <a:latin typeface="Mulish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rgbClr val="2D3B4A"/>
                </a:solidFill>
                <a:latin typeface="Mulish"/>
                <a:cs typeface="Calibri"/>
              </a:rPr>
              <a:t>Who participates in an open forum to share experiences and learn from one another? </a:t>
            </a:r>
            <a:r>
              <a:rPr lang="en-US" sz="2000" b="1">
                <a:solidFill>
                  <a:srgbClr val="2D3B4A"/>
                </a:solidFill>
                <a:latin typeface="Mulish"/>
                <a:cs typeface="Calibri"/>
              </a:rPr>
              <a:t>You!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543D37-C7E3-4342-8F08-D7EC00DB3798}"/>
              </a:ext>
            </a:extLst>
          </p:cNvPr>
          <p:cNvCxnSpPr>
            <a:cxnSpLocks/>
          </p:cNvCxnSpPr>
          <p:nvPr/>
        </p:nvCxnSpPr>
        <p:spPr>
          <a:xfrm>
            <a:off x="838200" y="1808218"/>
            <a:ext cx="4777887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366548A5-AF82-47F6-A804-E5E2EA444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19424"/>
            <a:ext cx="1321697" cy="34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2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89;p41">
            <a:extLst>
              <a:ext uri="{FF2B5EF4-FFF2-40B4-BE49-F238E27FC236}">
                <a16:creationId xmlns:a16="http://schemas.microsoft.com/office/drawing/2014/main" id="{54C64A92-D8B2-041E-4D8F-0B5A1527AAC0}"/>
              </a:ext>
            </a:extLst>
          </p:cNvPr>
          <p:cNvSpPr/>
          <p:nvPr/>
        </p:nvSpPr>
        <p:spPr>
          <a:xfrm>
            <a:off x="25" y="3667792"/>
            <a:ext cx="12192000" cy="10212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400"/>
          </a:p>
        </p:txBody>
      </p:sp>
      <p:pic>
        <p:nvPicPr>
          <p:cNvPr id="7" name="Google Shape;191;p41">
            <a:extLst>
              <a:ext uri="{FF2B5EF4-FFF2-40B4-BE49-F238E27FC236}">
                <a16:creationId xmlns:a16="http://schemas.microsoft.com/office/drawing/2014/main" id="{CE661F5E-E19A-B625-21D5-E1BE2F3962A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9826" y="947726"/>
            <a:ext cx="5372341" cy="120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3CCEB8C-FAEC-02CE-8637-A6B2136B63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6319425"/>
            <a:ext cx="1321697" cy="346903"/>
          </a:xfrm>
          <a:prstGeom prst="rect">
            <a:avLst/>
          </a:prstGeom>
        </p:spPr>
      </p:pic>
      <p:pic>
        <p:nvPicPr>
          <p:cNvPr id="4" name="Picture 5" descr="Graphical user interface, application, icon&#10;&#10;Description automatically generated">
            <a:extLst>
              <a:ext uri="{FF2B5EF4-FFF2-40B4-BE49-F238E27FC236}">
                <a16:creationId xmlns:a16="http://schemas.microsoft.com/office/drawing/2014/main" id="{E6AA1A14-75C1-DD47-9860-C3E9738EA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306" y="3805902"/>
            <a:ext cx="4848225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11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3"/>
          <p:cNvSpPr txBox="1">
            <a:spLocks noGrp="1"/>
          </p:cNvSpPr>
          <p:nvPr>
            <p:ph type="subTitle" idx="4294967295"/>
          </p:nvPr>
        </p:nvSpPr>
        <p:spPr>
          <a:xfrm>
            <a:off x="836736" y="1984504"/>
            <a:ext cx="6245280" cy="106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sz="2400" b="1">
                <a:solidFill>
                  <a:srgbClr val="2D3B4A"/>
                </a:solidFill>
                <a:latin typeface="Mulish"/>
              </a:rPr>
              <a:t>Meredith Edwards</a:t>
            </a:r>
            <a:endParaRPr lang="en-US"/>
          </a:p>
          <a:p>
            <a:pPr marL="0" indent="0">
              <a:spcBef>
                <a:spcPts val="1500"/>
              </a:spcBef>
              <a:spcAft>
                <a:spcPts val="2100"/>
              </a:spcAft>
              <a:buNone/>
            </a:pPr>
            <a:r>
              <a:rPr lang="en-US" sz="1900">
                <a:solidFill>
                  <a:srgbClr val="2D3B4A"/>
                </a:solidFill>
                <a:latin typeface="Mulish"/>
              </a:rPr>
              <a:t>Implementation Specialist</a:t>
            </a:r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F12DA2-F218-E204-D5C1-7BACC247BF1D}"/>
              </a:ext>
            </a:extLst>
          </p:cNvPr>
          <p:cNvSpPr>
            <a:spLocks noGrp="1"/>
          </p:cNvSpPr>
          <p:nvPr/>
        </p:nvSpPr>
        <p:spPr>
          <a:xfrm>
            <a:off x="838200" y="3083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2D3B4A"/>
                </a:solidFill>
                <a:latin typeface="Mulish"/>
                <a:cs typeface="Calibri"/>
              </a:rPr>
              <a:t>Today's Facilitators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61DCCE-EE4F-03A7-C2D1-5C8B4247332F}"/>
              </a:ext>
            </a:extLst>
          </p:cNvPr>
          <p:cNvCxnSpPr>
            <a:cxnSpLocks/>
          </p:cNvCxnSpPr>
          <p:nvPr/>
        </p:nvCxnSpPr>
        <p:spPr>
          <a:xfrm>
            <a:off x="838200" y="1509204"/>
            <a:ext cx="5254965" cy="13252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Google Shape;277;p63">
            <a:extLst>
              <a:ext uri="{FF2B5EF4-FFF2-40B4-BE49-F238E27FC236}">
                <a16:creationId xmlns:a16="http://schemas.microsoft.com/office/drawing/2014/main" id="{07F0D701-90CA-5798-27B8-715B0ECE0BAD}"/>
              </a:ext>
            </a:extLst>
          </p:cNvPr>
          <p:cNvSpPr txBox="1">
            <a:spLocks/>
          </p:cNvSpPr>
          <p:nvPr/>
        </p:nvSpPr>
        <p:spPr>
          <a:xfrm>
            <a:off x="806591" y="3464201"/>
            <a:ext cx="6281354" cy="115897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500"/>
              </a:spcBef>
              <a:buNone/>
            </a:pPr>
            <a:r>
              <a:rPr lang="en-US" sz="2400" b="1">
                <a:solidFill>
                  <a:srgbClr val="2D3B4A"/>
                </a:solidFill>
                <a:latin typeface="Mulish"/>
              </a:rPr>
              <a:t>Joshua Bernard</a:t>
            </a:r>
            <a:endParaRPr lang="en-US"/>
          </a:p>
          <a:p>
            <a:pPr marL="0" indent="0">
              <a:spcBef>
                <a:spcPts val="1500"/>
              </a:spcBef>
              <a:spcAft>
                <a:spcPts val="2100"/>
              </a:spcAft>
              <a:buClr>
                <a:schemeClr val="dk1"/>
              </a:buClr>
              <a:buSzPts val="2400"/>
              <a:buNone/>
            </a:pPr>
            <a:r>
              <a:rPr lang="en-US" sz="1900">
                <a:solidFill>
                  <a:srgbClr val="2D3B4A"/>
                </a:solidFill>
                <a:latin typeface="Mulish"/>
              </a:rPr>
              <a:t>Implementation Specialist </a:t>
            </a:r>
            <a:endParaRPr lang="en-US" sz="1900">
              <a:solidFill>
                <a:srgbClr val="2D3B4A"/>
              </a:solidFill>
              <a:latin typeface="Mulish" pitchFamily="2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CD6E0FE-A14A-4A40-3900-4E7C531B88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19424"/>
            <a:ext cx="1321697" cy="34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04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F2AE6-8E01-4268-8654-AC4A0BC53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2D3B4A"/>
                </a:solidFill>
                <a:latin typeface="Mulish"/>
                <a:ea typeface="+mj-lt"/>
                <a:cs typeface="+mj-lt"/>
              </a:rPr>
              <a:t>Questions for Today's Discussion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D392A8-8D50-4971-88DF-841E5ADB4BA2}"/>
              </a:ext>
            </a:extLst>
          </p:cNvPr>
          <p:cNvCxnSpPr>
            <a:cxnSpLocks/>
          </p:cNvCxnSpPr>
          <p:nvPr/>
        </p:nvCxnSpPr>
        <p:spPr>
          <a:xfrm>
            <a:off x="838200" y="1509204"/>
            <a:ext cx="6548021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14120F5-1674-3BE4-3DAB-0D9DA507D0D2}"/>
              </a:ext>
            </a:extLst>
          </p:cNvPr>
          <p:cNvGrpSpPr/>
          <p:nvPr/>
        </p:nvGrpSpPr>
        <p:grpSpPr>
          <a:xfrm>
            <a:off x="4384602" y="2205675"/>
            <a:ext cx="3409063" cy="2276335"/>
            <a:chOff x="7219950" y="2834767"/>
            <a:chExt cx="2000250" cy="67259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51D085D-FC61-44E7-B74D-B1C49C0F9069}"/>
                </a:ext>
              </a:extLst>
            </p:cNvPr>
            <p:cNvSpPr/>
            <p:nvPr/>
          </p:nvSpPr>
          <p:spPr>
            <a:xfrm>
              <a:off x="7219950" y="2834767"/>
              <a:ext cx="2000250" cy="672592"/>
            </a:xfrm>
            <a:prstGeom prst="roundRect">
              <a:avLst/>
            </a:prstGeom>
            <a:solidFill>
              <a:srgbClr val="2D3B4A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A3036D8-0487-4C6E-A31E-B5E0AB04713F}"/>
                </a:ext>
              </a:extLst>
            </p:cNvPr>
            <p:cNvSpPr txBox="1"/>
            <p:nvPr/>
          </p:nvSpPr>
          <p:spPr>
            <a:xfrm>
              <a:off x="7316292" y="2952218"/>
              <a:ext cx="1828800" cy="354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Mulish"/>
                </a:rPr>
                <a:t>2</a:t>
              </a:r>
              <a:endParaRPr lang="en-US">
                <a:solidFill>
                  <a:schemeClr val="bg1"/>
                </a:solidFill>
                <a:latin typeface="Calibri" panose="020F0502020204030204"/>
                <a:cs typeface="Calibri" panose="020F0502020204030204"/>
              </a:endParaRPr>
            </a:p>
            <a:p>
              <a:pPr algn="ctr"/>
              <a:r>
                <a:rPr lang="en-US" sz="2400" b="1">
                  <a:solidFill>
                    <a:schemeClr val="bg1"/>
                  </a:solidFill>
                  <a:latin typeface="Mulish"/>
                </a:rPr>
                <a:t>How do you tell your stories now?</a:t>
              </a:r>
              <a:endParaRPr lang="en-US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176CE115-5A35-4211-87E8-47C8C106A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-2636981" y="4406121"/>
            <a:ext cx="16761089" cy="3843307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D9B0A8FD-6D8A-493E-9794-5C8996FFE2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19424"/>
            <a:ext cx="1321697" cy="346902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F36AAAF-2B43-E0E3-EA86-FAC3CE6B7F5A}"/>
              </a:ext>
            </a:extLst>
          </p:cNvPr>
          <p:cNvSpPr/>
          <p:nvPr/>
        </p:nvSpPr>
        <p:spPr>
          <a:xfrm>
            <a:off x="700421" y="2207447"/>
            <a:ext cx="3409063" cy="2276335"/>
          </a:xfrm>
          <a:prstGeom prst="roundRect">
            <a:avLst/>
          </a:prstGeom>
          <a:solidFill>
            <a:srgbClr val="2D3B4A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3DA1F31-A541-0733-EAF0-B33735B8E0ED}"/>
              </a:ext>
            </a:extLst>
          </p:cNvPr>
          <p:cNvSpPr/>
          <p:nvPr/>
        </p:nvSpPr>
        <p:spPr>
          <a:xfrm>
            <a:off x="8081188" y="2207447"/>
            <a:ext cx="3409063" cy="2276335"/>
          </a:xfrm>
          <a:prstGeom prst="roundRect">
            <a:avLst/>
          </a:prstGeom>
          <a:solidFill>
            <a:srgbClr val="2D3B4A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15992B-C2C5-57F8-E19C-2D6BDAFAE188}"/>
              </a:ext>
            </a:extLst>
          </p:cNvPr>
          <p:cNvSpPr txBox="1"/>
          <p:nvPr/>
        </p:nvSpPr>
        <p:spPr>
          <a:xfrm>
            <a:off x="769585" y="2586131"/>
            <a:ext cx="311685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Mulish"/>
              </a:rPr>
              <a:t>1</a:t>
            </a:r>
            <a:endParaRPr lang="en-US">
              <a:solidFill>
                <a:schemeClr val="bg1"/>
              </a:solidFill>
            </a:endParaRPr>
          </a:p>
          <a:p>
            <a:pPr algn="ctr"/>
            <a:r>
              <a:rPr lang="en-US" sz="2400" b="1">
                <a:solidFill>
                  <a:schemeClr val="bg1"/>
                </a:solidFill>
                <a:latin typeface="Mulish"/>
              </a:rPr>
              <a:t>What story or stories do you want to tell?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19F6F26-ABAE-9F43-8999-EA0309AA39E7}"/>
              </a:ext>
            </a:extLst>
          </p:cNvPr>
          <p:cNvSpPr txBox="1"/>
          <p:nvPr/>
        </p:nvSpPr>
        <p:spPr>
          <a:xfrm>
            <a:off x="8299953" y="2530714"/>
            <a:ext cx="311685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Mulish"/>
              </a:rPr>
              <a:t>3</a:t>
            </a:r>
            <a:endParaRPr lang="en-US">
              <a:solidFill>
                <a:schemeClr val="bg1"/>
              </a:solidFill>
              <a:latin typeface="Calibri" panose="020F0502020204030204"/>
              <a:cs typeface="Calibri" panose="020F0502020204030204"/>
            </a:endParaRPr>
          </a:p>
          <a:p>
            <a:pPr algn="ctr"/>
            <a:r>
              <a:rPr lang="en-US" sz="2400" b="1">
                <a:solidFill>
                  <a:schemeClr val="bg1"/>
                </a:solidFill>
                <a:latin typeface="Mulish"/>
              </a:rPr>
              <a:t>Why do you want to tell your story in a better way?</a:t>
            </a:r>
            <a:endParaRPr lang="en-US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3879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/>
          <p:cNvSpPr/>
          <p:nvPr/>
        </p:nvSpPr>
        <p:spPr>
          <a:xfrm>
            <a:off x="0" y="-2638"/>
            <a:ext cx="4599427" cy="6857276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51"/>
          <p:cNvSpPr txBox="1"/>
          <p:nvPr/>
        </p:nvSpPr>
        <p:spPr>
          <a:xfrm>
            <a:off x="422231" y="1581014"/>
            <a:ext cx="3434602" cy="233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Mulish"/>
                <a:cs typeface="Calibri"/>
              </a:rPr>
              <a:t>What story or stories do you want to tell?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5CEBB4-2A16-62F5-A7B9-0DE85FFDFBB3}"/>
              </a:ext>
            </a:extLst>
          </p:cNvPr>
          <p:cNvSpPr/>
          <p:nvPr/>
        </p:nvSpPr>
        <p:spPr>
          <a:xfrm>
            <a:off x="4479944" y="1415390"/>
            <a:ext cx="115420" cy="3910261"/>
          </a:xfrm>
          <a:prstGeom prst="rect">
            <a:avLst/>
          </a:prstGeom>
          <a:solidFill>
            <a:srgbClr val="F6B845"/>
          </a:solidFill>
          <a:ln>
            <a:solidFill>
              <a:srgbClr val="F6B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DB0AB9-3994-DAC4-0B9D-1CC264EB0C29}"/>
              </a:ext>
            </a:extLst>
          </p:cNvPr>
          <p:cNvSpPr/>
          <p:nvPr/>
        </p:nvSpPr>
        <p:spPr>
          <a:xfrm>
            <a:off x="4573751" y="1415563"/>
            <a:ext cx="53630" cy="3910261"/>
          </a:xfrm>
          <a:prstGeom prst="rect">
            <a:avLst/>
          </a:prstGeom>
          <a:solidFill>
            <a:srgbClr val="D25459"/>
          </a:solidFill>
          <a:ln>
            <a:solidFill>
              <a:srgbClr val="D25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8204668-CC98-23FF-1D41-F5056617F1E0}"/>
              </a:ext>
            </a:extLst>
          </p:cNvPr>
          <p:cNvGrpSpPr/>
          <p:nvPr/>
        </p:nvGrpSpPr>
        <p:grpSpPr>
          <a:xfrm>
            <a:off x="5733783" y="2352376"/>
            <a:ext cx="4488452" cy="2035529"/>
            <a:chOff x="6984347" y="1856190"/>
            <a:chExt cx="4488452" cy="2035529"/>
          </a:xfrm>
        </p:grpSpPr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AFE93B7B-935E-7E46-FB4E-EC1DD9C772EF}"/>
                </a:ext>
              </a:extLst>
            </p:cNvPr>
            <p:cNvSpPr txBox="1"/>
            <p:nvPr/>
          </p:nvSpPr>
          <p:spPr>
            <a:xfrm>
              <a:off x="7581899" y="1860394"/>
              <a:ext cx="3890900" cy="203132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solidFill>
                    <a:srgbClr val="2D3B4A"/>
                  </a:solidFill>
                  <a:latin typeface="Mulish"/>
                  <a:cs typeface="Calibri"/>
                </a:rPr>
                <a:t>Who is your audience?</a:t>
              </a:r>
              <a:endParaRPr lang="en-US">
                <a:solidFill>
                  <a:srgbClr val="2D3B4A"/>
                </a:solidFill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r>
                <a:rPr lang="en-US">
                  <a:solidFill>
                    <a:srgbClr val="2D3B4A"/>
                  </a:solidFill>
                  <a:latin typeface="Mulish"/>
                  <a:cs typeface="Calibri"/>
                </a:rPr>
                <a:t>Where do you want to tell your story?</a:t>
              </a:r>
              <a:endParaRPr lang="en-US"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ea typeface="+mn-lt"/>
                <a:cs typeface="+mn-lt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BC032B-41D2-1C1B-7FBC-C1337F302BE9}"/>
                </a:ext>
              </a:extLst>
            </p:cNvPr>
            <p:cNvGrpSpPr/>
            <p:nvPr/>
          </p:nvGrpSpPr>
          <p:grpSpPr>
            <a:xfrm>
              <a:off x="6984347" y="1856190"/>
              <a:ext cx="442073" cy="1207483"/>
              <a:chOff x="6984347" y="1856190"/>
              <a:chExt cx="442073" cy="1207483"/>
            </a:xfrm>
          </p:grpSpPr>
          <p:pic>
            <p:nvPicPr>
              <p:cNvPr id="13" name="Picture 12" descr="Logo, icon&#10;&#10;Description automatically generated">
                <a:extLst>
                  <a:ext uri="{FF2B5EF4-FFF2-40B4-BE49-F238E27FC236}">
                    <a16:creationId xmlns:a16="http://schemas.microsoft.com/office/drawing/2014/main" id="{789EE713-E98A-8F65-A393-2187F69D9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347" y="1856190"/>
                <a:ext cx="442073" cy="387165"/>
              </a:xfrm>
              <a:prstGeom prst="rect">
                <a:avLst/>
              </a:prstGeom>
            </p:spPr>
          </p:pic>
          <p:pic>
            <p:nvPicPr>
              <p:cNvPr id="14" name="Picture 13" descr="Logo, icon&#10;&#10;Description automatically generated">
                <a:extLst>
                  <a:ext uri="{FF2B5EF4-FFF2-40B4-BE49-F238E27FC236}">
                    <a16:creationId xmlns:a16="http://schemas.microsoft.com/office/drawing/2014/main" id="{5DF36710-F7F3-FBE5-4B8D-0111C6298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347" y="2676508"/>
                <a:ext cx="442073" cy="38716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4778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/>
          <p:cNvSpPr/>
          <p:nvPr/>
        </p:nvSpPr>
        <p:spPr>
          <a:xfrm>
            <a:off x="0" y="-2638"/>
            <a:ext cx="4599427" cy="6857276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51"/>
          <p:cNvSpPr txBox="1"/>
          <p:nvPr/>
        </p:nvSpPr>
        <p:spPr>
          <a:xfrm>
            <a:off x="457950" y="2200139"/>
            <a:ext cx="3434602" cy="233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Mulish"/>
                <a:cs typeface="Calibri"/>
              </a:rPr>
              <a:t>How do you tell your stories now?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8204668-CC98-23FF-1D41-F5056617F1E0}"/>
              </a:ext>
            </a:extLst>
          </p:cNvPr>
          <p:cNvGrpSpPr/>
          <p:nvPr/>
        </p:nvGrpSpPr>
        <p:grpSpPr>
          <a:xfrm>
            <a:off x="5848801" y="2064829"/>
            <a:ext cx="4488452" cy="2035529"/>
            <a:chOff x="6984347" y="1856190"/>
            <a:chExt cx="4488452" cy="2035529"/>
          </a:xfrm>
        </p:grpSpPr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AFE93B7B-935E-7E46-FB4E-EC1DD9C772EF}"/>
                </a:ext>
              </a:extLst>
            </p:cNvPr>
            <p:cNvSpPr txBox="1"/>
            <p:nvPr/>
          </p:nvSpPr>
          <p:spPr>
            <a:xfrm>
              <a:off x="7581899" y="1860394"/>
              <a:ext cx="3890900" cy="203132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solidFill>
                    <a:srgbClr val="2D3B4A"/>
                  </a:solidFill>
                  <a:latin typeface="Mulish"/>
                  <a:cs typeface="Calibri"/>
                </a:rPr>
                <a:t>Visual, narrative, word-of-mouth, data-heavy, presentations</a:t>
              </a:r>
              <a:endParaRPr lang="en-US">
                <a:solidFill>
                  <a:srgbClr val="2D3B4A"/>
                </a:solidFill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r>
                <a:rPr lang="en-US">
                  <a:solidFill>
                    <a:srgbClr val="2D3B4A"/>
                  </a:solidFill>
                  <a:latin typeface="Mulish"/>
                  <a:cs typeface="Calibri"/>
                </a:rPr>
                <a:t>Case stories</a:t>
              </a:r>
              <a:endParaRPr lang="en-US">
                <a:solidFill>
                  <a:srgbClr val="2D3B4A"/>
                </a:solidFill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ea typeface="+mn-lt"/>
                <a:cs typeface="+mn-lt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BC032B-41D2-1C1B-7FBC-C1337F302BE9}"/>
                </a:ext>
              </a:extLst>
            </p:cNvPr>
            <p:cNvGrpSpPr/>
            <p:nvPr/>
          </p:nvGrpSpPr>
          <p:grpSpPr>
            <a:xfrm>
              <a:off x="6984347" y="1856190"/>
              <a:ext cx="442073" cy="1207483"/>
              <a:chOff x="6984347" y="1856190"/>
              <a:chExt cx="442073" cy="1207483"/>
            </a:xfrm>
          </p:grpSpPr>
          <p:pic>
            <p:nvPicPr>
              <p:cNvPr id="13" name="Picture 12" descr="Logo, icon&#10;&#10;Description automatically generated">
                <a:extLst>
                  <a:ext uri="{FF2B5EF4-FFF2-40B4-BE49-F238E27FC236}">
                    <a16:creationId xmlns:a16="http://schemas.microsoft.com/office/drawing/2014/main" id="{789EE713-E98A-8F65-A393-2187F69D9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347" y="1856190"/>
                <a:ext cx="442073" cy="387165"/>
              </a:xfrm>
              <a:prstGeom prst="rect">
                <a:avLst/>
              </a:prstGeom>
            </p:spPr>
          </p:pic>
          <p:pic>
            <p:nvPicPr>
              <p:cNvPr id="14" name="Picture 13" descr="Logo, icon&#10;&#10;Description automatically generated">
                <a:extLst>
                  <a:ext uri="{FF2B5EF4-FFF2-40B4-BE49-F238E27FC236}">
                    <a16:creationId xmlns:a16="http://schemas.microsoft.com/office/drawing/2014/main" id="{5DF36710-F7F3-FBE5-4B8D-0111C6298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347" y="2676508"/>
                <a:ext cx="442073" cy="387165"/>
              </a:xfrm>
              <a:prstGeom prst="rect">
                <a:avLst/>
              </a:prstGeom>
            </p:spPr>
          </p:pic>
        </p:grp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9DC3404-D28F-4DFD-BEB4-CEACEDEE14DF}"/>
              </a:ext>
            </a:extLst>
          </p:cNvPr>
          <p:cNvSpPr/>
          <p:nvPr/>
        </p:nvSpPr>
        <p:spPr>
          <a:xfrm>
            <a:off x="4479944" y="1415390"/>
            <a:ext cx="115420" cy="3910261"/>
          </a:xfrm>
          <a:prstGeom prst="rect">
            <a:avLst/>
          </a:prstGeom>
          <a:solidFill>
            <a:srgbClr val="F6B845"/>
          </a:solidFill>
          <a:ln>
            <a:solidFill>
              <a:srgbClr val="F6B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BA9827-F642-8B72-6C6C-D9BA22F6D10D}"/>
              </a:ext>
            </a:extLst>
          </p:cNvPr>
          <p:cNvSpPr/>
          <p:nvPr/>
        </p:nvSpPr>
        <p:spPr>
          <a:xfrm>
            <a:off x="4573751" y="1415563"/>
            <a:ext cx="53630" cy="3910261"/>
          </a:xfrm>
          <a:prstGeom prst="rect">
            <a:avLst/>
          </a:prstGeom>
          <a:solidFill>
            <a:srgbClr val="D25459"/>
          </a:solidFill>
          <a:ln>
            <a:solidFill>
              <a:srgbClr val="D25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119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/>
          <p:cNvSpPr/>
          <p:nvPr/>
        </p:nvSpPr>
        <p:spPr>
          <a:xfrm>
            <a:off x="0" y="-2638"/>
            <a:ext cx="4599427" cy="6857276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51"/>
          <p:cNvSpPr txBox="1"/>
          <p:nvPr/>
        </p:nvSpPr>
        <p:spPr>
          <a:xfrm>
            <a:off x="422231" y="1592920"/>
            <a:ext cx="3434602" cy="233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Mulish"/>
                <a:cs typeface="Calibri"/>
              </a:rPr>
              <a:t>Why do you want to tell your story in a better way?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8204668-CC98-23FF-1D41-F5056617F1E0}"/>
              </a:ext>
            </a:extLst>
          </p:cNvPr>
          <p:cNvGrpSpPr/>
          <p:nvPr/>
        </p:nvGrpSpPr>
        <p:grpSpPr>
          <a:xfrm>
            <a:off x="6078840" y="1791659"/>
            <a:ext cx="4488452" cy="2866526"/>
            <a:chOff x="6984347" y="1856190"/>
            <a:chExt cx="4488452" cy="2866526"/>
          </a:xfrm>
        </p:grpSpPr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AFE93B7B-935E-7E46-FB4E-EC1DD9C772EF}"/>
                </a:ext>
              </a:extLst>
            </p:cNvPr>
            <p:cNvSpPr txBox="1"/>
            <p:nvPr/>
          </p:nvSpPr>
          <p:spPr>
            <a:xfrm>
              <a:off x="7581899" y="1860394"/>
              <a:ext cx="3890900" cy="286232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>
                  <a:solidFill>
                    <a:srgbClr val="2D3B4A"/>
                  </a:solidFill>
                  <a:latin typeface="Mulish"/>
                  <a:cs typeface="Calibri"/>
                </a:rPr>
                <a:t>Show your impact</a:t>
              </a:r>
              <a:endParaRPr lang="en-US">
                <a:solidFill>
                  <a:srgbClr val="2D3B4A"/>
                </a:solidFill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r>
                <a:rPr lang="en-US">
                  <a:solidFill>
                    <a:srgbClr val="2D3B4A"/>
                  </a:solidFill>
                  <a:latin typeface="Mulish"/>
                  <a:cs typeface="Calibri"/>
                </a:rPr>
                <a:t>Encourage donations</a:t>
              </a:r>
              <a:endParaRPr lang="en-US">
                <a:solidFill>
                  <a:srgbClr val="2D3B4A"/>
                </a:solidFill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cs typeface="Calibri"/>
              </a:endParaRPr>
            </a:p>
            <a:p>
              <a:r>
                <a:rPr lang="en-US">
                  <a:solidFill>
                    <a:srgbClr val="2D3B4A"/>
                  </a:solidFill>
                  <a:latin typeface="Mulish"/>
                  <a:ea typeface="+mn-lt"/>
                  <a:cs typeface="+mn-lt"/>
                </a:rPr>
                <a:t>Increase awareness</a:t>
              </a:r>
            </a:p>
            <a:p>
              <a:endParaRPr lang="en-US">
                <a:solidFill>
                  <a:srgbClr val="2D3B4A"/>
                </a:solidFill>
                <a:latin typeface="Mulish"/>
                <a:ea typeface="+mn-lt"/>
                <a:cs typeface="+mn-lt"/>
              </a:endParaRPr>
            </a:p>
            <a:p>
              <a:endParaRPr lang="en-US">
                <a:solidFill>
                  <a:srgbClr val="2D3B4A"/>
                </a:solidFill>
                <a:latin typeface="Mulish"/>
                <a:ea typeface="+mn-lt"/>
                <a:cs typeface="+mn-lt"/>
              </a:endParaRPr>
            </a:p>
            <a:p>
              <a:r>
                <a:rPr lang="en-US">
                  <a:solidFill>
                    <a:srgbClr val="2D3B4A"/>
                  </a:solidFill>
                  <a:latin typeface="Mulish"/>
                  <a:ea typeface="+mn-lt"/>
                  <a:cs typeface="+mn-lt"/>
                </a:rPr>
                <a:t>Provide updates to stakeholders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BC032B-41D2-1C1B-7FBC-C1337F302BE9}"/>
                </a:ext>
              </a:extLst>
            </p:cNvPr>
            <p:cNvGrpSpPr/>
            <p:nvPr/>
          </p:nvGrpSpPr>
          <p:grpSpPr>
            <a:xfrm>
              <a:off x="6984347" y="1856190"/>
              <a:ext cx="442073" cy="1982978"/>
              <a:chOff x="6984347" y="1856190"/>
              <a:chExt cx="442073" cy="1982978"/>
            </a:xfrm>
          </p:grpSpPr>
          <p:pic>
            <p:nvPicPr>
              <p:cNvPr id="13" name="Picture 12" descr="Logo, icon&#10;&#10;Description automatically generated">
                <a:extLst>
                  <a:ext uri="{FF2B5EF4-FFF2-40B4-BE49-F238E27FC236}">
                    <a16:creationId xmlns:a16="http://schemas.microsoft.com/office/drawing/2014/main" id="{789EE713-E98A-8F65-A393-2187F69D9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347" y="1856190"/>
                <a:ext cx="442073" cy="387165"/>
              </a:xfrm>
              <a:prstGeom prst="rect">
                <a:avLst/>
              </a:prstGeom>
            </p:spPr>
          </p:pic>
          <p:pic>
            <p:nvPicPr>
              <p:cNvPr id="14" name="Picture 13" descr="Logo, icon&#10;&#10;Description automatically generated">
                <a:extLst>
                  <a:ext uri="{FF2B5EF4-FFF2-40B4-BE49-F238E27FC236}">
                    <a16:creationId xmlns:a16="http://schemas.microsoft.com/office/drawing/2014/main" id="{5DF36710-F7F3-FBE5-4B8D-0111C6298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347" y="2676508"/>
                <a:ext cx="442073" cy="387165"/>
              </a:xfrm>
              <a:prstGeom prst="rect">
                <a:avLst/>
              </a:prstGeom>
            </p:spPr>
          </p:pic>
          <p:pic>
            <p:nvPicPr>
              <p:cNvPr id="15" name="Picture 14" descr="Logo, icon&#10;&#10;Description automatically generated">
                <a:extLst>
                  <a:ext uri="{FF2B5EF4-FFF2-40B4-BE49-F238E27FC236}">
                    <a16:creationId xmlns:a16="http://schemas.microsoft.com/office/drawing/2014/main" id="{F6520D94-F7F3-436E-5A5C-3815D9E1DF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4347" y="3452003"/>
                <a:ext cx="442073" cy="387165"/>
              </a:xfrm>
              <a:prstGeom prst="rect">
                <a:avLst/>
              </a:prstGeom>
            </p:spPr>
          </p:pic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EC01EF4-A0CC-D269-F3CC-8469AEB860BA}"/>
              </a:ext>
            </a:extLst>
          </p:cNvPr>
          <p:cNvSpPr/>
          <p:nvPr/>
        </p:nvSpPr>
        <p:spPr>
          <a:xfrm>
            <a:off x="4479944" y="1415390"/>
            <a:ext cx="115420" cy="3910261"/>
          </a:xfrm>
          <a:prstGeom prst="rect">
            <a:avLst/>
          </a:prstGeom>
          <a:solidFill>
            <a:srgbClr val="F6B845"/>
          </a:solidFill>
          <a:ln>
            <a:solidFill>
              <a:srgbClr val="F6B8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B63DE3-67A7-3261-9835-0A198202FD1F}"/>
              </a:ext>
            </a:extLst>
          </p:cNvPr>
          <p:cNvSpPr/>
          <p:nvPr/>
        </p:nvSpPr>
        <p:spPr>
          <a:xfrm>
            <a:off x="4573751" y="1415563"/>
            <a:ext cx="53630" cy="3910261"/>
          </a:xfrm>
          <a:prstGeom prst="rect">
            <a:avLst/>
          </a:prstGeom>
          <a:solidFill>
            <a:srgbClr val="D25459"/>
          </a:solidFill>
          <a:ln>
            <a:solidFill>
              <a:srgbClr val="D254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84B660E-5CAD-7A15-E963-B70AA9AE7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090" y="4244363"/>
            <a:ext cx="470827" cy="40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13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9" y="644382"/>
            <a:ext cx="3856024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4" descr="Diagram, venn diagram&#10;&#10;Description automatically generated">
            <a:extLst>
              <a:ext uri="{FF2B5EF4-FFF2-40B4-BE49-F238E27FC236}">
                <a16:creationId xmlns:a16="http://schemas.microsoft.com/office/drawing/2014/main" id="{12A9FF2E-EDF7-124B-5263-C0341B40C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268" y="670008"/>
            <a:ext cx="6539075" cy="51985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1443AF-10CB-6D3C-0F56-C351185DCB0B}"/>
              </a:ext>
            </a:extLst>
          </p:cNvPr>
          <p:cNvSpPr txBox="1"/>
          <p:nvPr/>
        </p:nvSpPr>
        <p:spPr>
          <a:xfrm>
            <a:off x="3268267" y="6417468"/>
            <a:ext cx="861059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000">
                <a:solidFill>
                  <a:srgbClr val="2D3B4A"/>
                </a:solidFill>
                <a:ea typeface="+mn-lt"/>
                <a:cs typeface="+mn-lt"/>
              </a:rPr>
              <a:t>https://www.forbes.com/sites/brentdykes/2016/03/31/data-storytelling-the-essential-data-science-skill-everyone-needs/?sh=4fb7850752ad</a:t>
            </a:r>
            <a:endParaRPr lang="en-US" sz="1000">
              <a:solidFill>
                <a:srgbClr val="2D3B4A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27B9E5-E14D-8824-1A0C-C29A0EDC3339}"/>
              </a:ext>
            </a:extLst>
          </p:cNvPr>
          <p:cNvSpPr txBox="1"/>
          <p:nvPr/>
        </p:nvSpPr>
        <p:spPr>
          <a:xfrm>
            <a:off x="1482328" y="1785937"/>
            <a:ext cx="291941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cs typeface="Calibri"/>
              </a:rPr>
              <a:t>How can we "maximize the impact" of giving?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409005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6C3A10-4D00-3737-EBF1-2D94127F9518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Narrative vs. Data: What makes a story?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Chart, treemap chart&#10;&#10;Description automatically generated">
            <a:extLst>
              <a:ext uri="{FF2B5EF4-FFF2-40B4-BE49-F238E27FC236}">
                <a16:creationId xmlns:a16="http://schemas.microsoft.com/office/drawing/2014/main" id="{7C376783-E467-0364-F40B-25DF17BD9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22" y="1510598"/>
            <a:ext cx="6553545" cy="384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81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11;p56">
            <a:extLst>
              <a:ext uri="{FF2B5EF4-FFF2-40B4-BE49-F238E27FC236}">
                <a16:creationId xmlns:a16="http://schemas.microsoft.com/office/drawing/2014/main" id="{7E5733A0-2DC0-41AD-A1FC-D0E4041A5672}"/>
              </a:ext>
            </a:extLst>
          </p:cNvPr>
          <p:cNvPicPr preferRelativeResize="0"/>
          <p:nvPr/>
        </p:nvPicPr>
        <p:blipFill rotWithShape="1">
          <a:blip r:embed="rId2">
            <a:alphaModFix amt="70000"/>
          </a:blip>
          <a:srcRect t="1553" b="1505"/>
          <a:stretch/>
        </p:blipFill>
        <p:spPr>
          <a:xfrm>
            <a:off x="-213064" y="1"/>
            <a:ext cx="1240506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7E9C2C21-3C90-4F0E-AB56-CA0C53F161C5}"/>
              </a:ext>
            </a:extLst>
          </p:cNvPr>
          <p:cNvSpPr/>
          <p:nvPr/>
        </p:nvSpPr>
        <p:spPr>
          <a:xfrm rot="5400000">
            <a:off x="390617" y="-515961"/>
            <a:ext cx="9197266" cy="1010278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445123-7117-4CA7-8E0F-BD097D705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54" y="2328044"/>
            <a:ext cx="4901678" cy="132759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b="1">
                <a:solidFill>
                  <a:srgbClr val="2D3B4A"/>
                </a:solidFill>
                <a:latin typeface="Mulish"/>
              </a:rPr>
              <a:t>Compass:</a:t>
            </a:r>
            <a:br>
              <a:rPr lang="en-US">
                <a:solidFill>
                  <a:srgbClr val="2D3B4A"/>
                </a:solidFill>
                <a:latin typeface="Mulish"/>
              </a:rPr>
            </a:br>
            <a:r>
              <a:rPr lang="en-US" err="1">
                <a:solidFill>
                  <a:srgbClr val="2D3B4A"/>
                </a:solidFill>
                <a:latin typeface="Mulish"/>
                <a:ea typeface="Calibri"/>
                <a:cs typeface="Calibri"/>
              </a:rPr>
              <a:t>Foundant's</a:t>
            </a:r>
            <a:r>
              <a:rPr lang="en-US">
                <a:solidFill>
                  <a:srgbClr val="2D3B4A"/>
                </a:solidFill>
                <a:latin typeface="Mulish"/>
                <a:ea typeface="Calibri"/>
                <a:cs typeface="Calibri"/>
              </a:rPr>
              <a:t> Community for Philanthropy</a:t>
            </a:r>
            <a:endParaRPr lang="en-US">
              <a:solidFill>
                <a:srgbClr val="2D3B4A"/>
              </a:solidFill>
              <a:latin typeface="Mulish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0883B-F135-4535-B08D-16A9F29AA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0354" y="3699388"/>
            <a:ext cx="3189287" cy="6192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</a:pPr>
            <a:r>
              <a:rPr lang="en-US">
                <a:solidFill>
                  <a:srgbClr val="2D3B4A"/>
                </a:solidFill>
                <a:latin typeface="Mulish"/>
                <a:ea typeface="Open Sans"/>
                <a:cs typeface="Open Sans"/>
                <a:sym typeface="Open Sans"/>
              </a:rPr>
              <a:t>Keep the discussion going! </a:t>
            </a:r>
            <a:endParaRPr lang="en-US">
              <a:solidFill>
                <a:srgbClr val="2D3B4A"/>
              </a:solidFill>
              <a:latin typeface="Mulish"/>
              <a:ea typeface="Open Sans"/>
              <a:cs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2D3B4A"/>
                </a:solidFill>
                <a:latin typeface="Mulish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community.foundant.com</a:t>
            </a:r>
            <a:endParaRPr lang="en-US">
              <a:solidFill>
                <a:srgbClr val="2D3B4A"/>
              </a:solidFill>
              <a:latin typeface="Mulish"/>
              <a:ea typeface="Open Sans"/>
              <a:cs typeface="Open Sans"/>
            </a:endParaRPr>
          </a:p>
          <a:p>
            <a:endParaRPr lang="en-US">
              <a:latin typeface="Mulish"/>
            </a:endParaRPr>
          </a:p>
        </p:txBody>
      </p:sp>
      <p:pic>
        <p:nvPicPr>
          <p:cNvPr id="6" name="Google Shape;410;p56">
            <a:extLst>
              <a:ext uri="{FF2B5EF4-FFF2-40B4-BE49-F238E27FC236}">
                <a16:creationId xmlns:a16="http://schemas.microsoft.com/office/drawing/2014/main" id="{FC6F790D-611F-4AF2-ACFF-A96C2DC579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72301"/>
          <a:stretch/>
        </p:blipFill>
        <p:spPr>
          <a:xfrm>
            <a:off x="500354" y="734220"/>
            <a:ext cx="1506376" cy="14460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0318E9-9E91-4F65-827C-8C2342B3EE93}"/>
              </a:ext>
            </a:extLst>
          </p:cNvPr>
          <p:cNvCxnSpPr>
            <a:cxnSpLocks/>
          </p:cNvCxnSpPr>
          <p:nvPr/>
        </p:nvCxnSpPr>
        <p:spPr>
          <a:xfrm flipH="1">
            <a:off x="2333850" y="-63200"/>
            <a:ext cx="7723573" cy="7014416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F88B20-1898-4B89-A99C-4B9E92635F0F}"/>
              </a:ext>
            </a:extLst>
          </p:cNvPr>
          <p:cNvCxnSpPr>
            <a:cxnSpLocks/>
          </p:cNvCxnSpPr>
          <p:nvPr/>
        </p:nvCxnSpPr>
        <p:spPr>
          <a:xfrm flipH="1">
            <a:off x="7403977" y="-63200"/>
            <a:ext cx="2095131" cy="192751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716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A picture containing cup, person, coffee, food&#10;&#10;Description automatically generated">
            <a:extLst>
              <a:ext uri="{FF2B5EF4-FFF2-40B4-BE49-F238E27FC236}">
                <a16:creationId xmlns:a16="http://schemas.microsoft.com/office/drawing/2014/main" id="{047DCBFC-B995-837A-73BC-5EA52D1B25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6" t="321" r="34953" b="-81"/>
          <a:stretch/>
        </p:blipFill>
        <p:spPr>
          <a:xfrm>
            <a:off x="4250213" y="1558"/>
            <a:ext cx="7940013" cy="6863191"/>
          </a:xfrm>
          <a:prstGeom prst="rect">
            <a:avLst/>
          </a:prstGeom>
        </p:spPr>
      </p:pic>
      <p:sp>
        <p:nvSpPr>
          <p:cNvPr id="352" name="Google Shape;352;p51"/>
          <p:cNvSpPr/>
          <p:nvPr/>
        </p:nvSpPr>
        <p:spPr>
          <a:xfrm>
            <a:off x="0" y="-2763"/>
            <a:ext cx="4611316" cy="6872936"/>
          </a:xfrm>
          <a:prstGeom prst="rect">
            <a:avLst/>
          </a:prstGeom>
          <a:solidFill>
            <a:srgbClr val="2D3B4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51"/>
          <p:cNvSpPr txBox="1"/>
          <p:nvPr/>
        </p:nvSpPr>
        <p:spPr>
          <a:xfrm>
            <a:off x="458264" y="2640612"/>
            <a:ext cx="3103567" cy="158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Mulish"/>
                <a:cs typeface="Calibri"/>
              </a:rPr>
              <a:t>Thank you for joining!</a:t>
            </a:r>
            <a:endParaRPr lang="en-US" sz="4400">
              <a:solidFill>
                <a:schemeClr val="bg1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3810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22eb44e4-893e-4b12-a29a-d34a7142332b" xsi:nil="true"/>
    <lcf76f155ced4ddcb4097134ff3c332f xmlns="22eb44e4-893e-4b12-a29a-d34a7142332b">
      <Terms xmlns="http://schemas.microsoft.com/office/infopath/2007/PartnerControls"/>
    </lcf76f155ced4ddcb4097134ff3c332f>
    <TaxCatchAll xmlns="133e6498-63f6-4971-a72c-aa59ddb3c4e6" xsi:nil="true"/>
    <SharedWithUsers xmlns="133e6498-63f6-4971-a72c-aa59ddb3c4e6">
      <UserInfo>
        <DisplayName>Joshua Bernard</DisplayName>
        <AccountId>730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B7EFCA7EE2454E91DB6B481354D024" ma:contentTypeVersion="16" ma:contentTypeDescription="Create a new document." ma:contentTypeScope="" ma:versionID="ab650cfca9abaaa1ff0d8381bea0a92a">
  <xsd:schema xmlns:xsd="http://www.w3.org/2001/XMLSchema" xmlns:xs="http://www.w3.org/2001/XMLSchema" xmlns:p="http://schemas.microsoft.com/office/2006/metadata/properties" xmlns:ns2="22eb44e4-893e-4b12-a29a-d34a7142332b" xmlns:ns3="133e6498-63f6-4971-a72c-aa59ddb3c4e6" targetNamespace="http://schemas.microsoft.com/office/2006/metadata/properties" ma:root="true" ma:fieldsID="9e63b01b260ca34f1e7c6fc207d48ea6" ns2:_="" ns3:_="">
    <xsd:import namespace="22eb44e4-893e-4b12-a29a-d34a7142332b"/>
    <xsd:import namespace="133e6498-63f6-4971-a72c-aa59ddb3c4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eb44e4-893e-4b12-a29a-d34a714233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546ea0f-c2ed-40f5-950f-221ef4e83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e6498-63f6-4971-a72c-aa59ddb3c4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ad5f148-b16a-4f9a-989a-c200ff197c0b}" ma:internalName="TaxCatchAll" ma:showField="CatchAllData" ma:web="133e6498-63f6-4971-a72c-aa59ddb3c4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AFE032-BDC6-4DBA-A1A5-1A3401B053F8}">
  <ds:schemaRefs>
    <ds:schemaRef ds:uri="133e6498-63f6-4971-a72c-aa59ddb3c4e6"/>
    <ds:schemaRef ds:uri="22eb44e4-893e-4b12-a29a-d34a7142332b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7AE9375-01A8-460C-AFBC-BE6F5A727F83}">
  <ds:schemaRefs>
    <ds:schemaRef ds:uri="133e6498-63f6-4971-a72c-aa59ddb3c4e6"/>
    <ds:schemaRef ds:uri="22eb44e4-893e-4b12-a29a-d34a7142332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90FA42B-57FB-41DF-AE33-856EF2C8F5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12</Slides>
  <Notes>8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office theme</vt:lpstr>
      <vt:lpstr>Office Theme</vt:lpstr>
      <vt:lpstr>Office Theme</vt:lpstr>
      <vt:lpstr>PowerPoint Presentation</vt:lpstr>
      <vt:lpstr>Coffee Talk Expectations</vt:lpstr>
      <vt:lpstr>PowerPoint Presentation</vt:lpstr>
      <vt:lpstr>PowerPoint Presentation</vt:lpstr>
      <vt:lpstr>Questions for Today's 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Compass: Foundant's Community for Philanthropy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Grants Coffee Talk:</dc:title>
  <dc:creator>Mikayla Comes</dc:creator>
  <cp:revision>4</cp:revision>
  <dcterms:created xsi:type="dcterms:W3CDTF">2022-06-21T15:40:09Z</dcterms:created>
  <dcterms:modified xsi:type="dcterms:W3CDTF">2022-09-07T19:43:28Z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0x0101008DB7EFCA7EE2454E91DB6B481354D024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