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  <p:sldId id="25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37FF"/>
    <a:srgbClr val="D88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2929BAF-5CE6-F245-8276-5FEA3DC3A0D0}" v="14" dt="2024-03-13T12:42:40.1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Spaugh" userId="e360adfc-f6d3-4988-bdbf-1b18afdc6122" providerId="ADAL" clId="{D2929BAF-5CE6-F245-8276-5FEA3DC3A0D0}"/>
    <pc:docChg chg="modSld">
      <pc:chgData name="Chris Spaugh" userId="e360adfc-f6d3-4988-bdbf-1b18afdc6122" providerId="ADAL" clId="{D2929BAF-5CE6-F245-8276-5FEA3DC3A0D0}" dt="2024-03-15T18:43:21.892" v="102" actId="20577"/>
      <pc:docMkLst>
        <pc:docMk/>
      </pc:docMkLst>
      <pc:sldChg chg="modSp mod">
        <pc:chgData name="Chris Spaugh" userId="e360adfc-f6d3-4988-bdbf-1b18afdc6122" providerId="ADAL" clId="{D2929BAF-5CE6-F245-8276-5FEA3DC3A0D0}" dt="2024-03-15T18:43:21.892" v="102" actId="20577"/>
        <pc:sldMkLst>
          <pc:docMk/>
          <pc:sldMk cId="3182699311" sldId="256"/>
        </pc:sldMkLst>
        <pc:spChg chg="mod">
          <ac:chgData name="Chris Spaugh" userId="e360adfc-f6d3-4988-bdbf-1b18afdc6122" providerId="ADAL" clId="{D2929BAF-5CE6-F245-8276-5FEA3DC3A0D0}" dt="2024-03-13T12:41:26.243" v="60" actId="207"/>
          <ac:spMkLst>
            <pc:docMk/>
            <pc:sldMk cId="3182699311" sldId="256"/>
            <ac:spMk id="7" creationId="{3BAB95BD-8678-887B-6F86-F8A317E7D703}"/>
          </ac:spMkLst>
        </pc:spChg>
        <pc:spChg chg="mod">
          <ac:chgData name="Chris Spaugh" userId="e360adfc-f6d3-4988-bdbf-1b18afdc6122" providerId="ADAL" clId="{D2929BAF-5CE6-F245-8276-5FEA3DC3A0D0}" dt="2024-03-13T12:41:52.530" v="63" actId="207"/>
          <ac:spMkLst>
            <pc:docMk/>
            <pc:sldMk cId="3182699311" sldId="256"/>
            <ac:spMk id="8" creationId="{E00A7598-2A1E-D9AA-F6ED-F31E0B1CDDBB}"/>
          </ac:spMkLst>
        </pc:spChg>
        <pc:spChg chg="mod">
          <ac:chgData name="Chris Spaugh" userId="e360adfc-f6d3-4988-bdbf-1b18afdc6122" providerId="ADAL" clId="{D2929BAF-5CE6-F245-8276-5FEA3DC3A0D0}" dt="2024-03-15T18:43:21.892" v="102" actId="20577"/>
          <ac:spMkLst>
            <pc:docMk/>
            <pc:sldMk cId="3182699311" sldId="256"/>
            <ac:spMk id="32" creationId="{00DB8B51-21C8-2DBB-341D-AFF87F52115A}"/>
          </ac:spMkLst>
        </pc:spChg>
        <pc:spChg chg="mod">
          <ac:chgData name="Chris Spaugh" userId="e360adfc-f6d3-4988-bdbf-1b18afdc6122" providerId="ADAL" clId="{D2929BAF-5CE6-F245-8276-5FEA3DC3A0D0}" dt="2024-03-13T12:40:23.546" v="32" actId="20577"/>
          <ac:spMkLst>
            <pc:docMk/>
            <pc:sldMk cId="3182699311" sldId="256"/>
            <ac:spMk id="34" creationId="{AA954555-9374-BE32-62CF-EC734AACD150}"/>
          </ac:spMkLst>
        </pc:spChg>
        <pc:spChg chg="mod">
          <ac:chgData name="Chris Spaugh" userId="e360adfc-f6d3-4988-bdbf-1b18afdc6122" providerId="ADAL" clId="{D2929BAF-5CE6-F245-8276-5FEA3DC3A0D0}" dt="2024-03-13T12:42:59.921" v="77" actId="20577"/>
          <ac:spMkLst>
            <pc:docMk/>
            <pc:sldMk cId="3182699311" sldId="256"/>
            <ac:spMk id="35" creationId="{B1F3CF14-62B9-FD00-E77E-420AF60168A8}"/>
          </ac:spMkLst>
        </pc:spChg>
        <pc:spChg chg="mod">
          <ac:chgData name="Chris Spaugh" userId="e360adfc-f6d3-4988-bdbf-1b18afdc6122" providerId="ADAL" clId="{D2929BAF-5CE6-F245-8276-5FEA3DC3A0D0}" dt="2024-03-13T12:41:55.853" v="64" actId="207"/>
          <ac:spMkLst>
            <pc:docMk/>
            <pc:sldMk cId="3182699311" sldId="256"/>
            <ac:spMk id="41" creationId="{CC7E59A0-3077-4D04-15C3-0EAD2403578B}"/>
          </ac:spMkLst>
        </pc:spChg>
        <pc:graphicFrameChg chg="mod">
          <ac:chgData name="Chris Spaugh" userId="e360adfc-f6d3-4988-bdbf-1b18afdc6122" providerId="ADAL" clId="{D2929BAF-5CE6-F245-8276-5FEA3DC3A0D0}" dt="2024-03-13T12:42:40.131" v="68" actId="207"/>
          <ac:graphicFrameMkLst>
            <pc:docMk/>
            <pc:sldMk cId="3182699311" sldId="256"/>
            <ac:graphicFrameMk id="4" creationId="{D99691EC-3132-1D04-3A23-DD3D86E904A1}"/>
          </ac:graphicFrameMkLst>
        </pc:graphicFrameChg>
      </pc:sldChg>
    </pc:docChg>
  </pc:docChgLst>
  <pc:docChgLst>
    <pc:chgData name="Chris Spaugh" userId="e360adfc-f6d3-4988-bdbf-1b18afdc6122" providerId="ADAL" clId="{CA7758D6-2424-3D4E-B920-DCF7BA440EB2}"/>
    <pc:docChg chg="modSld">
      <pc:chgData name="Chris Spaugh" userId="e360adfc-f6d3-4988-bdbf-1b18afdc6122" providerId="ADAL" clId="{CA7758D6-2424-3D4E-B920-DCF7BA440EB2}" dt="2024-01-30T21:49:52.055" v="550" actId="20577"/>
      <pc:docMkLst>
        <pc:docMk/>
      </pc:docMkLst>
      <pc:sldChg chg="modSp mod">
        <pc:chgData name="Chris Spaugh" userId="e360adfc-f6d3-4988-bdbf-1b18afdc6122" providerId="ADAL" clId="{CA7758D6-2424-3D4E-B920-DCF7BA440EB2}" dt="2024-01-30T21:47:14.929" v="377" actId="1076"/>
        <pc:sldMkLst>
          <pc:docMk/>
          <pc:sldMk cId="3182699311" sldId="256"/>
        </pc:sldMkLst>
        <pc:spChg chg="mod">
          <ac:chgData name="Chris Spaugh" userId="e360adfc-f6d3-4988-bdbf-1b18afdc6122" providerId="ADAL" clId="{CA7758D6-2424-3D4E-B920-DCF7BA440EB2}" dt="2024-01-30T21:43:16.551" v="154" actId="20577"/>
          <ac:spMkLst>
            <pc:docMk/>
            <pc:sldMk cId="3182699311" sldId="256"/>
            <ac:spMk id="7" creationId="{3BAB95BD-8678-887B-6F86-F8A317E7D703}"/>
          </ac:spMkLst>
        </pc:spChg>
        <pc:spChg chg="mod">
          <ac:chgData name="Chris Spaugh" userId="e360adfc-f6d3-4988-bdbf-1b18afdc6122" providerId="ADAL" clId="{CA7758D6-2424-3D4E-B920-DCF7BA440EB2}" dt="2024-01-30T21:47:14.929" v="377" actId="1076"/>
          <ac:spMkLst>
            <pc:docMk/>
            <pc:sldMk cId="3182699311" sldId="256"/>
            <ac:spMk id="8" creationId="{E00A7598-2A1E-D9AA-F6ED-F31E0B1CDDBB}"/>
          </ac:spMkLst>
        </pc:spChg>
        <pc:spChg chg="mod">
          <ac:chgData name="Chris Spaugh" userId="e360adfc-f6d3-4988-bdbf-1b18afdc6122" providerId="ADAL" clId="{CA7758D6-2424-3D4E-B920-DCF7BA440EB2}" dt="2024-01-30T21:47:01.530" v="376" actId="1076"/>
          <ac:spMkLst>
            <pc:docMk/>
            <pc:sldMk cId="3182699311" sldId="256"/>
            <ac:spMk id="32" creationId="{00DB8B51-21C8-2DBB-341D-AFF87F52115A}"/>
          </ac:spMkLst>
        </pc:spChg>
        <pc:spChg chg="mod">
          <ac:chgData name="Chris Spaugh" userId="e360adfc-f6d3-4988-bdbf-1b18afdc6122" providerId="ADAL" clId="{CA7758D6-2424-3D4E-B920-DCF7BA440EB2}" dt="2024-01-30T21:40:55.265" v="60" actId="1076"/>
          <ac:spMkLst>
            <pc:docMk/>
            <pc:sldMk cId="3182699311" sldId="256"/>
            <ac:spMk id="34" creationId="{AA954555-9374-BE32-62CF-EC734AACD150}"/>
          </ac:spMkLst>
        </pc:spChg>
        <pc:spChg chg="mod">
          <ac:chgData name="Chris Spaugh" userId="e360adfc-f6d3-4988-bdbf-1b18afdc6122" providerId="ADAL" clId="{CA7758D6-2424-3D4E-B920-DCF7BA440EB2}" dt="2024-01-30T21:40:50.879" v="59" actId="1076"/>
          <ac:spMkLst>
            <pc:docMk/>
            <pc:sldMk cId="3182699311" sldId="256"/>
            <ac:spMk id="35" creationId="{B1F3CF14-62B9-FD00-E77E-420AF60168A8}"/>
          </ac:spMkLst>
        </pc:spChg>
        <pc:spChg chg="mod">
          <ac:chgData name="Chris Spaugh" userId="e360adfc-f6d3-4988-bdbf-1b18afdc6122" providerId="ADAL" clId="{CA7758D6-2424-3D4E-B920-DCF7BA440EB2}" dt="2024-01-30T21:41:46.745" v="67" actId="1076"/>
          <ac:spMkLst>
            <pc:docMk/>
            <pc:sldMk cId="3182699311" sldId="256"/>
            <ac:spMk id="41" creationId="{CC7E59A0-3077-4D04-15C3-0EAD2403578B}"/>
          </ac:spMkLst>
        </pc:spChg>
        <pc:inkChg chg="mod">
          <ac:chgData name="Chris Spaugh" userId="e360adfc-f6d3-4988-bdbf-1b18afdc6122" providerId="ADAL" clId="{CA7758D6-2424-3D4E-B920-DCF7BA440EB2}" dt="2024-01-30T21:42:49.196" v="139" actId="1076"/>
          <ac:inkMkLst>
            <pc:docMk/>
            <pc:sldMk cId="3182699311" sldId="256"/>
            <ac:inkMk id="36" creationId="{F3E3F1A4-163B-4957-36DC-B3C7FDAFFB9C}"/>
          </ac:inkMkLst>
        </pc:inkChg>
      </pc:sldChg>
      <pc:sldChg chg="modSp mod">
        <pc:chgData name="Chris Spaugh" userId="e360adfc-f6d3-4988-bdbf-1b18afdc6122" providerId="ADAL" clId="{CA7758D6-2424-3D4E-B920-DCF7BA440EB2}" dt="2024-01-30T21:49:52.055" v="550" actId="20577"/>
        <pc:sldMkLst>
          <pc:docMk/>
          <pc:sldMk cId="2980846247" sldId="257"/>
        </pc:sldMkLst>
        <pc:spChg chg="mod">
          <ac:chgData name="Chris Spaugh" userId="e360adfc-f6d3-4988-bdbf-1b18afdc6122" providerId="ADAL" clId="{CA7758D6-2424-3D4E-B920-DCF7BA440EB2}" dt="2024-01-30T21:48:33.072" v="428" actId="20577"/>
          <ac:spMkLst>
            <pc:docMk/>
            <pc:sldMk cId="2980846247" sldId="257"/>
            <ac:spMk id="15" creationId="{71DFFA25-EB5E-D7FA-8E08-545189B76351}"/>
          </ac:spMkLst>
        </pc:spChg>
        <pc:spChg chg="mod">
          <ac:chgData name="Chris Spaugh" userId="e360adfc-f6d3-4988-bdbf-1b18afdc6122" providerId="ADAL" clId="{CA7758D6-2424-3D4E-B920-DCF7BA440EB2}" dt="2024-01-30T21:49:52.055" v="550" actId="20577"/>
          <ac:spMkLst>
            <pc:docMk/>
            <pc:sldMk cId="2980846247" sldId="257"/>
            <ac:spMk id="16" creationId="{363F368B-7E42-E255-C5E3-46DB1CBE2F7F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B68AE0-9ECB-9F45-86A6-7522C58CBCCE}" type="doc">
      <dgm:prSet loTypeId="urn:microsoft.com/office/officeart/2005/8/layout/pyramid1" loCatId="" qsTypeId="urn:microsoft.com/office/officeart/2005/8/quickstyle/3d1" qsCatId="3D" csTypeId="urn:microsoft.com/office/officeart/2005/8/colors/accent1_3" csCatId="accent1" phldr="1"/>
      <dgm:spPr/>
    </dgm:pt>
    <dgm:pt modelId="{498B7C57-CF49-104C-A1BD-EBF1E2354DE6}">
      <dgm:prSet phldrT="[Text]" custT="1"/>
      <dgm:spPr>
        <a:solidFill>
          <a:schemeClr val="tx1"/>
        </a:solidFill>
      </dgm:spPr>
      <dgm:t>
        <a:bodyPr/>
        <a:lstStyle/>
        <a:p>
          <a:r>
            <a:rPr lang="en-US" sz="2400" dirty="0">
              <a:solidFill>
                <a:schemeClr val="bg1"/>
              </a:solidFill>
            </a:rPr>
            <a:t>Stars</a:t>
          </a:r>
        </a:p>
      </dgm:t>
    </dgm:pt>
    <dgm:pt modelId="{6E154BCB-BAB8-2445-88DE-BEB02CB5B48E}" type="parTrans" cxnId="{8ECA3A7E-E791-7241-8A91-5261CCEC9078}">
      <dgm:prSet/>
      <dgm:spPr/>
      <dgm:t>
        <a:bodyPr/>
        <a:lstStyle/>
        <a:p>
          <a:endParaRPr lang="en-US" sz="2400">
            <a:solidFill>
              <a:schemeClr val="bg1"/>
            </a:solidFill>
          </a:endParaRPr>
        </a:p>
      </dgm:t>
    </dgm:pt>
    <dgm:pt modelId="{E370C105-579B-1845-B953-882A7CEB9328}" type="sibTrans" cxnId="{8ECA3A7E-E791-7241-8A91-5261CCEC9078}">
      <dgm:prSet/>
      <dgm:spPr/>
      <dgm:t>
        <a:bodyPr/>
        <a:lstStyle/>
        <a:p>
          <a:endParaRPr lang="en-US" sz="2400">
            <a:solidFill>
              <a:schemeClr val="bg1"/>
            </a:solidFill>
          </a:endParaRPr>
        </a:p>
      </dgm:t>
    </dgm:pt>
    <dgm:pt modelId="{395D1AB2-4D4D-444D-80AC-6FED3325625B}">
      <dgm:prSet phldrT="[Text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US" sz="2400" dirty="0">
              <a:solidFill>
                <a:schemeClr val="bg1"/>
              </a:solidFill>
            </a:rPr>
            <a:t>Friends</a:t>
          </a:r>
        </a:p>
      </dgm:t>
    </dgm:pt>
    <dgm:pt modelId="{0698E46C-CB7C-4443-9DAF-30DB48BF491D}" type="parTrans" cxnId="{FDB1062E-6351-7F49-9994-CCD837601199}">
      <dgm:prSet/>
      <dgm:spPr/>
      <dgm:t>
        <a:bodyPr/>
        <a:lstStyle/>
        <a:p>
          <a:endParaRPr lang="en-US" sz="2400">
            <a:solidFill>
              <a:schemeClr val="bg1"/>
            </a:solidFill>
          </a:endParaRPr>
        </a:p>
      </dgm:t>
    </dgm:pt>
    <dgm:pt modelId="{464EA5EC-20E8-0247-915E-A43BD93734D8}" type="sibTrans" cxnId="{FDB1062E-6351-7F49-9994-CCD837601199}">
      <dgm:prSet/>
      <dgm:spPr/>
      <dgm:t>
        <a:bodyPr/>
        <a:lstStyle/>
        <a:p>
          <a:endParaRPr lang="en-US" sz="2400">
            <a:solidFill>
              <a:schemeClr val="bg1"/>
            </a:solidFill>
          </a:endParaRPr>
        </a:p>
      </dgm:t>
    </dgm:pt>
    <dgm:pt modelId="{E5BAEBCA-3715-D946-8E65-A5B520E8D1E9}">
      <dgm:prSet phldrT="[Text]" custT="1"/>
      <dgm:spPr>
        <a:solidFill>
          <a:srgbClr val="C00000"/>
        </a:solidFill>
      </dgm:spPr>
      <dgm:t>
        <a:bodyPr/>
        <a:lstStyle/>
        <a:p>
          <a:r>
            <a:rPr lang="en-US" sz="2400" dirty="0">
              <a:solidFill>
                <a:schemeClr val="bg1"/>
              </a:solidFill>
            </a:rPr>
            <a:t>Fans</a:t>
          </a:r>
        </a:p>
      </dgm:t>
    </dgm:pt>
    <dgm:pt modelId="{F59B4C18-4F81-9749-95B0-00ACBFBC370F}" type="parTrans" cxnId="{186533B3-A1E9-9D4C-A5CA-DA9B6082D8B8}">
      <dgm:prSet/>
      <dgm:spPr/>
      <dgm:t>
        <a:bodyPr/>
        <a:lstStyle/>
        <a:p>
          <a:endParaRPr lang="en-US" sz="2400">
            <a:solidFill>
              <a:schemeClr val="bg1"/>
            </a:solidFill>
          </a:endParaRPr>
        </a:p>
      </dgm:t>
    </dgm:pt>
    <dgm:pt modelId="{2DD3F7C5-76A8-694D-8FE3-D54C9BBC0083}" type="sibTrans" cxnId="{186533B3-A1E9-9D4C-A5CA-DA9B6082D8B8}">
      <dgm:prSet/>
      <dgm:spPr/>
      <dgm:t>
        <a:bodyPr/>
        <a:lstStyle/>
        <a:p>
          <a:endParaRPr lang="en-US" sz="2400">
            <a:solidFill>
              <a:schemeClr val="bg1"/>
            </a:solidFill>
          </a:endParaRPr>
        </a:p>
      </dgm:t>
    </dgm:pt>
    <dgm:pt modelId="{35F05450-8FF8-BA49-BFCD-570A984819E8}" type="pres">
      <dgm:prSet presAssocID="{E0B68AE0-9ECB-9F45-86A6-7522C58CBCCE}" presName="Name0" presStyleCnt="0">
        <dgm:presLayoutVars>
          <dgm:dir/>
          <dgm:animLvl val="lvl"/>
          <dgm:resizeHandles val="exact"/>
        </dgm:presLayoutVars>
      </dgm:prSet>
      <dgm:spPr/>
    </dgm:pt>
    <dgm:pt modelId="{327A9216-65B1-0048-8EE7-AACFE0DF81BB}" type="pres">
      <dgm:prSet presAssocID="{498B7C57-CF49-104C-A1BD-EBF1E2354DE6}" presName="Name8" presStyleCnt="0"/>
      <dgm:spPr/>
    </dgm:pt>
    <dgm:pt modelId="{B8F0FFFA-4C24-584D-AF14-CC2593FD86E7}" type="pres">
      <dgm:prSet presAssocID="{498B7C57-CF49-104C-A1BD-EBF1E2354DE6}" presName="level" presStyleLbl="node1" presStyleIdx="0" presStyleCnt="3">
        <dgm:presLayoutVars>
          <dgm:chMax val="1"/>
          <dgm:bulletEnabled val="1"/>
        </dgm:presLayoutVars>
      </dgm:prSet>
      <dgm:spPr/>
    </dgm:pt>
    <dgm:pt modelId="{ED362DA9-BDBC-9F4D-816A-533F69F868A0}" type="pres">
      <dgm:prSet presAssocID="{498B7C57-CF49-104C-A1BD-EBF1E2354DE6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8F1D3867-6583-D348-8182-C5685939ADA6}" type="pres">
      <dgm:prSet presAssocID="{395D1AB2-4D4D-444D-80AC-6FED3325625B}" presName="Name8" presStyleCnt="0"/>
      <dgm:spPr/>
    </dgm:pt>
    <dgm:pt modelId="{0F38D300-5627-0B42-B776-44ABF47C1A38}" type="pres">
      <dgm:prSet presAssocID="{395D1AB2-4D4D-444D-80AC-6FED3325625B}" presName="level" presStyleLbl="node1" presStyleIdx="1" presStyleCnt="3" custLinFactNeighborX="-757" custLinFactNeighborY="6321">
        <dgm:presLayoutVars>
          <dgm:chMax val="1"/>
          <dgm:bulletEnabled val="1"/>
        </dgm:presLayoutVars>
      </dgm:prSet>
      <dgm:spPr/>
    </dgm:pt>
    <dgm:pt modelId="{EAEF9B0A-CAAC-714B-9374-CEF7ECC2FFCA}" type="pres">
      <dgm:prSet presAssocID="{395D1AB2-4D4D-444D-80AC-6FED3325625B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36FF34A5-51CE-DE4E-8DB7-F106D13556CF}" type="pres">
      <dgm:prSet presAssocID="{E5BAEBCA-3715-D946-8E65-A5B520E8D1E9}" presName="Name8" presStyleCnt="0"/>
      <dgm:spPr/>
    </dgm:pt>
    <dgm:pt modelId="{CB2DD8CD-4F02-9745-9D8F-6942FBCB4FB6}" type="pres">
      <dgm:prSet presAssocID="{E5BAEBCA-3715-D946-8E65-A5B520E8D1E9}" presName="level" presStyleLbl="node1" presStyleIdx="2" presStyleCnt="3">
        <dgm:presLayoutVars>
          <dgm:chMax val="1"/>
          <dgm:bulletEnabled val="1"/>
        </dgm:presLayoutVars>
      </dgm:prSet>
      <dgm:spPr/>
    </dgm:pt>
    <dgm:pt modelId="{32E0C2E3-2929-9A40-B367-5A02672E9FAD}" type="pres">
      <dgm:prSet presAssocID="{E5BAEBCA-3715-D946-8E65-A5B520E8D1E9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DF04E123-4F3F-874C-8B3D-0B21D5747E14}" type="presOf" srcId="{498B7C57-CF49-104C-A1BD-EBF1E2354DE6}" destId="{B8F0FFFA-4C24-584D-AF14-CC2593FD86E7}" srcOrd="0" destOrd="0" presId="urn:microsoft.com/office/officeart/2005/8/layout/pyramid1"/>
    <dgm:cxn modelId="{FDB1062E-6351-7F49-9994-CCD837601199}" srcId="{E0B68AE0-9ECB-9F45-86A6-7522C58CBCCE}" destId="{395D1AB2-4D4D-444D-80AC-6FED3325625B}" srcOrd="1" destOrd="0" parTransId="{0698E46C-CB7C-4443-9DAF-30DB48BF491D}" sibTransId="{464EA5EC-20E8-0247-915E-A43BD93734D8}"/>
    <dgm:cxn modelId="{EF6D2837-18B0-CD4D-9C63-C040CC65908E}" type="presOf" srcId="{E0B68AE0-9ECB-9F45-86A6-7522C58CBCCE}" destId="{35F05450-8FF8-BA49-BFCD-570A984819E8}" srcOrd="0" destOrd="0" presId="urn:microsoft.com/office/officeart/2005/8/layout/pyramid1"/>
    <dgm:cxn modelId="{A9762471-2AD0-D843-9F4C-91669E3E4F96}" type="presOf" srcId="{E5BAEBCA-3715-D946-8E65-A5B520E8D1E9}" destId="{32E0C2E3-2929-9A40-B367-5A02672E9FAD}" srcOrd="1" destOrd="0" presId="urn:microsoft.com/office/officeart/2005/8/layout/pyramid1"/>
    <dgm:cxn modelId="{8ECA3A7E-E791-7241-8A91-5261CCEC9078}" srcId="{E0B68AE0-9ECB-9F45-86A6-7522C58CBCCE}" destId="{498B7C57-CF49-104C-A1BD-EBF1E2354DE6}" srcOrd="0" destOrd="0" parTransId="{6E154BCB-BAB8-2445-88DE-BEB02CB5B48E}" sibTransId="{E370C105-579B-1845-B953-882A7CEB9328}"/>
    <dgm:cxn modelId="{08EDCB8A-13E8-D74F-ABA2-F8EFF4568205}" type="presOf" srcId="{395D1AB2-4D4D-444D-80AC-6FED3325625B}" destId="{EAEF9B0A-CAAC-714B-9374-CEF7ECC2FFCA}" srcOrd="1" destOrd="0" presId="urn:microsoft.com/office/officeart/2005/8/layout/pyramid1"/>
    <dgm:cxn modelId="{186533B3-A1E9-9D4C-A5CA-DA9B6082D8B8}" srcId="{E0B68AE0-9ECB-9F45-86A6-7522C58CBCCE}" destId="{E5BAEBCA-3715-D946-8E65-A5B520E8D1E9}" srcOrd="2" destOrd="0" parTransId="{F59B4C18-4F81-9749-95B0-00ACBFBC370F}" sibTransId="{2DD3F7C5-76A8-694D-8FE3-D54C9BBC0083}"/>
    <dgm:cxn modelId="{F2C554C8-8347-5C4B-8ECE-E81CB6DD15CC}" type="presOf" srcId="{E5BAEBCA-3715-D946-8E65-A5B520E8D1E9}" destId="{CB2DD8CD-4F02-9745-9D8F-6942FBCB4FB6}" srcOrd="0" destOrd="0" presId="urn:microsoft.com/office/officeart/2005/8/layout/pyramid1"/>
    <dgm:cxn modelId="{BC0493E5-AB24-714E-8B5E-2985B35EBF32}" type="presOf" srcId="{395D1AB2-4D4D-444D-80AC-6FED3325625B}" destId="{0F38D300-5627-0B42-B776-44ABF47C1A38}" srcOrd="0" destOrd="0" presId="urn:microsoft.com/office/officeart/2005/8/layout/pyramid1"/>
    <dgm:cxn modelId="{4CCF05E8-D48D-FB49-A9D4-61153FB6709B}" type="presOf" srcId="{498B7C57-CF49-104C-A1BD-EBF1E2354DE6}" destId="{ED362DA9-BDBC-9F4D-816A-533F69F868A0}" srcOrd="1" destOrd="0" presId="urn:microsoft.com/office/officeart/2005/8/layout/pyramid1"/>
    <dgm:cxn modelId="{2B32C3DD-A305-1949-AAE1-9D98310AF603}" type="presParOf" srcId="{35F05450-8FF8-BA49-BFCD-570A984819E8}" destId="{327A9216-65B1-0048-8EE7-AACFE0DF81BB}" srcOrd="0" destOrd="0" presId="urn:microsoft.com/office/officeart/2005/8/layout/pyramid1"/>
    <dgm:cxn modelId="{A0728F1F-7E3D-C942-8B04-B49BA0DA0DF0}" type="presParOf" srcId="{327A9216-65B1-0048-8EE7-AACFE0DF81BB}" destId="{B8F0FFFA-4C24-584D-AF14-CC2593FD86E7}" srcOrd="0" destOrd="0" presId="urn:microsoft.com/office/officeart/2005/8/layout/pyramid1"/>
    <dgm:cxn modelId="{DEF5ADC7-7413-5242-ACAF-9906582F0396}" type="presParOf" srcId="{327A9216-65B1-0048-8EE7-AACFE0DF81BB}" destId="{ED362DA9-BDBC-9F4D-816A-533F69F868A0}" srcOrd="1" destOrd="0" presId="urn:microsoft.com/office/officeart/2005/8/layout/pyramid1"/>
    <dgm:cxn modelId="{19E01ABC-65E3-314F-9BE5-DBAD17E1BCD3}" type="presParOf" srcId="{35F05450-8FF8-BA49-BFCD-570A984819E8}" destId="{8F1D3867-6583-D348-8182-C5685939ADA6}" srcOrd="1" destOrd="0" presId="urn:microsoft.com/office/officeart/2005/8/layout/pyramid1"/>
    <dgm:cxn modelId="{2AC8388F-8F14-D34B-8274-144FDB003E50}" type="presParOf" srcId="{8F1D3867-6583-D348-8182-C5685939ADA6}" destId="{0F38D300-5627-0B42-B776-44ABF47C1A38}" srcOrd="0" destOrd="0" presId="urn:microsoft.com/office/officeart/2005/8/layout/pyramid1"/>
    <dgm:cxn modelId="{3B885887-CEA7-C448-B464-C05D2198A6CF}" type="presParOf" srcId="{8F1D3867-6583-D348-8182-C5685939ADA6}" destId="{EAEF9B0A-CAAC-714B-9374-CEF7ECC2FFCA}" srcOrd="1" destOrd="0" presId="urn:microsoft.com/office/officeart/2005/8/layout/pyramid1"/>
    <dgm:cxn modelId="{63B37D6E-B6AC-9E4B-ADE3-B13C3BFE783F}" type="presParOf" srcId="{35F05450-8FF8-BA49-BFCD-570A984819E8}" destId="{36FF34A5-51CE-DE4E-8DB7-F106D13556CF}" srcOrd="2" destOrd="0" presId="urn:microsoft.com/office/officeart/2005/8/layout/pyramid1"/>
    <dgm:cxn modelId="{E56998FA-B09B-054D-BD66-368C03345D55}" type="presParOf" srcId="{36FF34A5-51CE-DE4E-8DB7-F106D13556CF}" destId="{CB2DD8CD-4F02-9745-9D8F-6942FBCB4FB6}" srcOrd="0" destOrd="0" presId="urn:microsoft.com/office/officeart/2005/8/layout/pyramid1"/>
    <dgm:cxn modelId="{544378BE-BC5D-7F46-B900-E67A2C36F68E}" type="presParOf" srcId="{36FF34A5-51CE-DE4E-8DB7-F106D13556CF}" destId="{32E0C2E3-2929-9A40-B367-5A02672E9FAD}" srcOrd="1" destOrd="0" presId="urn:microsoft.com/office/officeart/2005/8/layout/pyramid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F0FFFA-4C24-584D-AF14-CC2593FD86E7}">
      <dsp:nvSpPr>
        <dsp:cNvPr id="0" name=""/>
        <dsp:cNvSpPr/>
      </dsp:nvSpPr>
      <dsp:spPr>
        <a:xfrm>
          <a:off x="1632007" y="0"/>
          <a:ext cx="1632007" cy="1172900"/>
        </a:xfrm>
        <a:prstGeom prst="trapezoid">
          <a:avLst>
            <a:gd name="adj" fmla="val 69571"/>
          </a:avLst>
        </a:prstGeom>
        <a:solidFill>
          <a:schemeClr val="tx1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bg1"/>
              </a:solidFill>
            </a:rPr>
            <a:t>Stars</a:t>
          </a:r>
        </a:p>
      </dsp:txBody>
      <dsp:txXfrm>
        <a:off x="1632007" y="0"/>
        <a:ext cx="1632007" cy="1172900"/>
      </dsp:txXfrm>
    </dsp:sp>
    <dsp:sp modelId="{0F38D300-5627-0B42-B776-44ABF47C1A38}">
      <dsp:nvSpPr>
        <dsp:cNvPr id="0" name=""/>
        <dsp:cNvSpPr/>
      </dsp:nvSpPr>
      <dsp:spPr>
        <a:xfrm>
          <a:off x="791295" y="1247039"/>
          <a:ext cx="3264014" cy="1172900"/>
        </a:xfrm>
        <a:prstGeom prst="trapezoid">
          <a:avLst>
            <a:gd name="adj" fmla="val 69571"/>
          </a:avLst>
        </a:prstGeom>
        <a:solidFill>
          <a:schemeClr val="accent1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bg1"/>
              </a:solidFill>
            </a:rPr>
            <a:t>Friends</a:t>
          </a:r>
        </a:p>
      </dsp:txBody>
      <dsp:txXfrm>
        <a:off x="1362497" y="1247039"/>
        <a:ext cx="2121609" cy="1172900"/>
      </dsp:txXfrm>
    </dsp:sp>
    <dsp:sp modelId="{CB2DD8CD-4F02-9745-9D8F-6942FBCB4FB6}">
      <dsp:nvSpPr>
        <dsp:cNvPr id="0" name=""/>
        <dsp:cNvSpPr/>
      </dsp:nvSpPr>
      <dsp:spPr>
        <a:xfrm>
          <a:off x="0" y="2345801"/>
          <a:ext cx="4896022" cy="1172900"/>
        </a:xfrm>
        <a:prstGeom prst="trapezoid">
          <a:avLst>
            <a:gd name="adj" fmla="val 69571"/>
          </a:avLst>
        </a:prstGeom>
        <a:solidFill>
          <a:srgbClr val="C00000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bg1"/>
              </a:solidFill>
            </a:rPr>
            <a:t>Fans</a:t>
          </a:r>
        </a:p>
      </dsp:txBody>
      <dsp:txXfrm>
        <a:off x="856803" y="2345801"/>
        <a:ext cx="3182414" cy="11729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8T20:56:04.97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1478 24575,'1'-10'0,"0"-11"0,0-6 0,3-6 0,4-3 0,8 0 0,6-9 0,7-10 0,-1-5 0,-4 2 0,-4 6 0,-4 7 0,-1 2 0,1-1 0,1 0 0,2-3 0,2 1 0,0 1 0,-2 5 0,-2 4 0,-2 2 0,1 0 0,2-4 0,4-4 0,2-1 0,3-1 0,-2 4 0,-5 6 0,-2 3 0,-1 1 0,2 1 0,2 0 0,-2 4 0,-3 3 0,1 1 0,1 1 0,2 1 0,3 0 0,2 2 0,-2 2 0,-3 3 0,-4 5 0,1 0 0,2 1 0,4-1 0,1 0 0,0 0 0,0 1 0,-2 1 0,-6 3 0,-5 0 0,-6 2 0,5 0 0,8 0 0,6 0 0,6 0 0,-5 0 0,-6 0 0,-7 0 0,-6 0 0,-3 0 0,-1 0 0,1 0 0,3 0 0,6 0 0,6 2 0,1 1 0,-4-1 0,-7-1 0,-5 0 0,0 0 0,1 1 0,0 0 0,0-1 0,-3 1 0,1-2 0,0 0 0,0 0 0,4 0 0,7 0 0,7 0 0,5 0 0,-3 0 0,-8 0 0,-4 0 0,-6 0 0,1 0 0,0 0 0,2 0 0,4 0 0,9 0 0,8-1 0,-3 0 0,-7 1 0,-9-1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8T20:56:09.73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0 937 24575,'2'-5'0,"-1"1"0,-1 2 0,0 0 0,0-2 0,0-6 0,0-10 0,1-9 0,1-7 0,1-4 0,-1 4 0,0 6 0,-1 3 0,1-1 0,1-6 0,1-5 0,3-4 0,0 1 0,1 1 0,0 2 0,-2 5 0,-1 3 0,1 0 0,1 2 0,1 3 0,1 4 0,-1 5 0,1 1 0,-1 1 0,0-2 0,1-1 0,2-1 0,-2 2 0,1 2 0,-1 3 0,0 1 0,5 0 0,2-1 0,1 1 0,1 0 0,-2 2 0,-1 1 0,0 3 0,0 1 0,0 2 0,-1-1 0,0 0 0,4-1 0,10 0 0,7 0 0,2 2 0,-2 0 0,-11 1 0,9 1 0,13 0 0,17 0 0,-1 0 0,-18 0 0,-21 0 0,-5 0 0,10 1 0,16 0 0,5 1 0,-10 0 0,-15-2 0,-15 1 0,-6-1 0,-1 0 0,-1 0 0,1 0 0,-1 0 0,1 0 0,10 1 0,-8-1 0,6 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8T20:56:16.36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24575,'0'0'0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8T21:08:44.53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24575,'11'11'0,"8"5"0,9 4 0,9 6 0,6 4 0,5 1 0,4-1 0,10-3 0,3-4 0,-5-3 0,-12-6 0,-17-4 0,-11-3 0,-1 1 0,10 5 0,13 7 0,16 7 0,4 4 0,-6-3 0,-11-5 0,-8-4 0,-1 0 0,-1-3 0,-3-1 0,-11-6 0,-9-4 0,-2 1 0,6 3 0,14 7 0,10 5 0,0-1 0,-12-6 0,-12-5 0,-7-3 0,2 2 0,11 3 0,5 2 0,3-1 0,-6-2 0,-5-3 0,-1 1 0,4 3 0,7 1 0,3 1 0,-3-3 0,-7-3 0,-11-4 0,-6-2 0,-2 0 0,0 1 0,1 0 0,2 0 0,5 2 0,8 0 0,3 1 0,-3-2 0,-7-1 0,-6-1 0,-1-1 0,4 2 0,2 0 0,1 0 0,-4 0 0,-3-2 0,-3 0 0,0 1 0,-1-1 0,2 2 0,2 0 0,3 0 0,8 2 0,-7-2 0,5 1 0,-7 0 0,6 1 0,2-1 0,-3-1 0,-3-1 0,-2 0 0,1 2 0,1-1 0,2 0 0,0-1 0,-2 0 0,3-1 0,-6 0 0,0 0 0,-2 0 0,-3 0 0,-1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8T21:08:45.39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24575,'0'0'0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8T21:08:49.11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 11 24575,'-3'-4'0,"-3"0"0,4 3 0,-3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8T21:08:49.812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24575,'0'0'0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8T21:08:53.87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24575,'0'0'0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5D113-4C8B-14B1-91D2-B48E7DB476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83B3DB-97C8-8C9F-8B77-53E2B32354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0C24A6-BA89-1171-D143-AE487E67C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5604A-812C-374A-85D6-7C46081B788A}" type="datetimeFigureOut">
              <a:rPr lang="en-US" smtClean="0"/>
              <a:t>3/15/24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B32E2B-BDF2-9820-5CE0-3DE2E60FB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54C117-B30D-31E8-5955-AA3B10BA1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3EC5F-CF00-C04B-B7FC-C7AB986235C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3094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B5883-6132-E141-56EA-F319F6D0D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0B6E29-56DE-A4B8-89D2-9249EFE60D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879D0F-BBBE-38FB-2F83-F85C645DF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5604A-812C-374A-85D6-7C46081B788A}" type="datetimeFigureOut">
              <a:rPr lang="en-US" smtClean="0"/>
              <a:t>3/15/24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0D0B80-A22B-D677-D87E-E4EC18E4C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3712DD-8986-1B2A-2216-FBBC3AAD3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3EC5F-CF00-C04B-B7FC-C7AB986235C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9235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BE260-2AFF-F53E-3E33-CA1D36A68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9FC138-9EC1-81BE-041A-7CA2BA1247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0A57A3-F7D1-65F8-89F4-DF6711AD3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5604A-812C-374A-85D6-7C46081B788A}" type="datetimeFigureOut">
              <a:rPr lang="en-US" smtClean="0"/>
              <a:t>3/15/24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A8E73E-4F2B-F9D8-B9AC-755836242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66EB48-579A-242D-0314-9333BF6C3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3EC5F-CF00-C04B-B7FC-C7AB986235C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8715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9C58DC-26BF-A35C-E1A8-EEF97F78A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E7EE6E-48DE-0FD2-2566-39AD547858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1009B9-E58A-4247-CE6D-5EC454BF9E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9392B3-6868-0503-BADD-F9E1BD5FA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5604A-812C-374A-85D6-7C46081B788A}" type="datetimeFigureOut">
              <a:rPr lang="en-US" smtClean="0"/>
              <a:t>3/15/24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8F7072-668C-05E2-732F-46260C531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EB8B18-08D6-3EC6-185E-18F22426E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3EC5F-CF00-C04B-B7FC-C7AB986235C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325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5FFFAE-8619-2296-6635-76A55C673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C40C9E-94F1-A111-62E1-B9071CBCCE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79A2E2-9B39-8916-C269-750296CF21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B60077-F20E-70AA-C392-0EA64C0D1D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BD86A9D-39CE-B265-58A7-2F28AACF15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0EA93F3-267E-7404-5D3A-5A3EFF8EDB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5604A-812C-374A-85D6-7C46081B788A}" type="datetimeFigureOut">
              <a:rPr lang="en-US" smtClean="0"/>
              <a:t>3/15/24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79E7DF-E271-8606-C0D6-C90E6035C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7BE00C-08A1-1CCA-66DB-503212AFB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3EC5F-CF00-C04B-B7FC-C7AB986235C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83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4FBC5-360C-8896-AAB6-FE298182C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F1495CE-FF04-F2DE-3E9A-74BC66410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5604A-812C-374A-85D6-7C46081B788A}" type="datetimeFigureOut">
              <a:rPr lang="en-US" smtClean="0"/>
              <a:t>3/15/24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438848-05BC-8BA2-3D59-EFB031089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898D92-CB2B-A37A-A694-1F96AB9F0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3EC5F-CF00-C04B-B7FC-C7AB986235C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949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773306-CB9E-A1F0-57FA-CF6DBCCC7C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5604A-812C-374A-85D6-7C46081B788A}" type="datetimeFigureOut">
              <a:rPr lang="en-US" smtClean="0"/>
              <a:t>3/15/24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7D8ED7-649A-E61B-86BF-F1BF735D4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853B3B-CCDF-1A32-F3F2-18FE58F1A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3EC5F-CF00-C04B-B7FC-C7AB986235C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497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F1307-9562-98CD-269C-09548CD79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94BED7-8AEE-58CA-CBFA-9A6BE8BDCC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6A0C3C-21BA-3E94-5F82-5407B32DC4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0E5D35-29B9-02B4-A62F-9725205BE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5604A-812C-374A-85D6-7C46081B788A}" type="datetimeFigureOut">
              <a:rPr lang="en-US" smtClean="0"/>
              <a:t>3/15/24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698BA1-76BC-ECE9-0B1B-9A348F7FB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3B846A-AC99-3DAB-728B-5562841C6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3EC5F-CF00-C04B-B7FC-C7AB986235C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778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72573-EF6B-21A5-F140-B3E930E7E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E585A8-F504-BB31-A059-3A7DD83A53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2D9D7A-446E-79E9-611A-1BDC3625F5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522576-04B0-7655-C971-CC963311A7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5604A-812C-374A-85D6-7C46081B788A}" type="datetimeFigureOut">
              <a:rPr lang="en-US" smtClean="0"/>
              <a:t>3/15/24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12B944-21FD-1DC9-9C15-6506C153C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194292-24AC-6C58-49D1-903248F3C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3EC5F-CF00-C04B-B7FC-C7AB986235C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64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A091C-61B7-5B31-924E-42D01D75E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F00F99-C7F0-6BCA-E2F4-599B8F8876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2BE7CC-C94C-00FE-9648-4679D36E8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5604A-812C-374A-85D6-7C46081B788A}" type="datetimeFigureOut">
              <a:rPr lang="en-US" smtClean="0"/>
              <a:t>3/15/24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D15A51-D702-3DBD-3B64-8A8500A84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7A3B80-1B72-662B-BB55-E37EFC0F3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3EC5F-CF00-C04B-B7FC-C7AB986235C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5647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5B65FD6-91E4-C889-9DDE-4BEA0F6631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8D8485-412E-DC3A-67F5-941D50F6FE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D801A4-9BB6-095D-897A-D54516913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5604A-812C-374A-85D6-7C46081B788A}" type="datetimeFigureOut">
              <a:rPr lang="en-US" smtClean="0"/>
              <a:t>3/15/24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737173-0118-58BE-B0B6-28ECA72F5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7887EE-44F6-03E8-C96A-9FE44341D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63EC5F-CF00-C04B-B7FC-C7AB986235C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6719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478CDFE-82BE-8EF2-92E2-8CC21A1A3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B1C64A-5713-C0FB-8FC2-778822DADD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17BFE6-D1F9-A658-001B-CDC3CE2E0C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65604A-812C-374A-85D6-7C46081B788A}" type="datetimeFigureOut">
              <a:rPr lang="en-US" smtClean="0"/>
              <a:t>3/15/24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37C8F-16F5-A1A9-D7CF-8B3F2939DA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50E137-3217-7FE0-C773-0338025DA2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63EC5F-CF00-C04B-B7FC-C7AB986235C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6663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customXml" Target="../ink/ink4.xml"/><Relationship Id="rId18" Type="http://schemas.openxmlformats.org/officeDocument/2006/relationships/customXml" Target="../ink/ink7.xml"/><Relationship Id="rId3" Type="http://schemas.openxmlformats.org/officeDocument/2006/relationships/diagramLayout" Target="../diagrams/layout1.xml"/><Relationship Id="rId7" Type="http://schemas.openxmlformats.org/officeDocument/2006/relationships/customXml" Target="../ink/ink1.xml"/><Relationship Id="rId12" Type="http://schemas.openxmlformats.org/officeDocument/2006/relationships/image" Target="../media/image3.png"/><Relationship Id="rId17" Type="http://schemas.openxmlformats.org/officeDocument/2006/relationships/image" Target="../media/image5.png"/><Relationship Id="rId2" Type="http://schemas.openxmlformats.org/officeDocument/2006/relationships/diagramData" Target="../diagrams/data1.xml"/><Relationship Id="rId16" Type="http://schemas.openxmlformats.org/officeDocument/2006/relationships/customXml" Target="../ink/ink6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11" Type="http://schemas.openxmlformats.org/officeDocument/2006/relationships/customXml" Target="../ink/ink3.xml"/><Relationship Id="rId5" Type="http://schemas.openxmlformats.org/officeDocument/2006/relationships/diagramColors" Target="../diagrams/colors1.xml"/><Relationship Id="rId15" Type="http://schemas.openxmlformats.org/officeDocument/2006/relationships/customXml" Target="../ink/ink5.xml"/><Relationship Id="rId10" Type="http://schemas.openxmlformats.org/officeDocument/2006/relationships/image" Target="../media/image2.png"/><Relationship Id="rId19" Type="http://schemas.openxmlformats.org/officeDocument/2006/relationships/customXml" Target="../ink/ink8.xml"/><Relationship Id="rId4" Type="http://schemas.openxmlformats.org/officeDocument/2006/relationships/diagramQuickStyle" Target="../diagrams/quickStyle1.xml"/><Relationship Id="rId9" Type="http://schemas.openxmlformats.org/officeDocument/2006/relationships/customXml" Target="../ink/ink2.xml"/><Relationship Id="rId1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D99691EC-3132-1D04-3A23-DD3D86E904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6466698"/>
              </p:ext>
            </p:extLst>
          </p:nvPr>
        </p:nvGraphicFramePr>
        <p:xfrm>
          <a:off x="389238" y="1172339"/>
          <a:ext cx="4896022" cy="35187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73A35BB-039B-F961-AC36-7E13D2373E34}"/>
              </a:ext>
            </a:extLst>
          </p:cNvPr>
          <p:cNvSpPr txBox="1"/>
          <p:nvPr/>
        </p:nvSpPr>
        <p:spPr>
          <a:xfrm>
            <a:off x="3880020" y="753761"/>
            <a:ext cx="31603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$10,000 in Revenue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/>
              <a:t>Individuals &gt; $600k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/>
              <a:t>Churches/Agencies &gt; $1.5M</a:t>
            </a:r>
          </a:p>
          <a:p>
            <a:r>
              <a:rPr lang="en-US" dirty="0"/>
              <a:t>Active Stewardship Church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AB95BD-8678-887B-6F86-F8A317E7D703}"/>
              </a:ext>
            </a:extLst>
          </p:cNvPr>
          <p:cNvSpPr txBox="1"/>
          <p:nvPr/>
        </p:nvSpPr>
        <p:spPr>
          <a:xfrm>
            <a:off x="4399985" y="2078273"/>
            <a:ext cx="326703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$5,000 in Revenue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Individuals &gt; $300k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Churches/Agencies &gt; $700k</a:t>
            </a:r>
          </a:p>
          <a:p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     Engaged Stewardship Church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Field of Interest Donors &gt;$1k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0A7598-2A1E-D9AA-F6ED-F31E0B1CDDBB}"/>
              </a:ext>
            </a:extLst>
          </p:cNvPr>
          <p:cNvSpPr txBox="1"/>
          <p:nvPr/>
        </p:nvSpPr>
        <p:spPr>
          <a:xfrm>
            <a:off x="5270756" y="3586859"/>
            <a:ext cx="322028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>
                <a:solidFill>
                  <a:srgbClr val="C00000"/>
                </a:solidFill>
              </a:rPr>
              <a:t>&lt; $5,000 in Revenue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00000"/>
                </a:solidFill>
              </a:rPr>
              <a:t>Individuals &lt; $300k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00000"/>
                </a:solidFill>
              </a:rPr>
              <a:t>Churches/Agencies </a:t>
            </a:r>
          </a:p>
          <a:p>
            <a:r>
              <a:rPr lang="en-US" dirty="0">
                <a:solidFill>
                  <a:srgbClr val="C00000"/>
                </a:solidFill>
              </a:rPr>
              <a:t>      &lt; $700k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00000"/>
                </a:solidFill>
              </a:rPr>
              <a:t>FOI Recurring Donors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00000"/>
                </a:solidFill>
              </a:rPr>
              <a:t>FOI Donor greater than </a:t>
            </a:r>
          </a:p>
          <a:p>
            <a:r>
              <a:rPr lang="en-US" dirty="0">
                <a:solidFill>
                  <a:srgbClr val="C00000"/>
                </a:solidFill>
              </a:rPr>
              <a:t>      $500 but less than $1k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6FB6F609-4F79-DD26-7C98-CFC5C4CAD54A}"/>
                  </a:ext>
                </a:extLst>
              </p14:cNvPr>
              <p14:cNvContentPartPr/>
              <p14:nvPr/>
            </p14:nvContentPartPr>
            <p14:xfrm>
              <a:off x="3377734" y="1320470"/>
              <a:ext cx="517680" cy="53208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6FB6F609-4F79-DD26-7C98-CFC5C4CAD54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369094" y="1311830"/>
                <a:ext cx="535320" cy="549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AEB66283-C073-C878-B384-9673B17B2946}"/>
                  </a:ext>
                </a:extLst>
              </p14:cNvPr>
              <p14:cNvContentPartPr/>
              <p14:nvPr/>
            </p14:nvContentPartPr>
            <p14:xfrm>
              <a:off x="4108481" y="2686882"/>
              <a:ext cx="378000" cy="33768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AEB66283-C073-C878-B384-9673B17B294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099481" y="2677882"/>
                <a:ext cx="395640" cy="35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B17CF19B-7121-49BF-940D-615555A2F55D}"/>
                  </a:ext>
                </a:extLst>
              </p14:cNvPr>
              <p14:cNvContentPartPr/>
              <p14:nvPr/>
            </p14:nvContentPartPr>
            <p14:xfrm>
              <a:off x="6517294" y="4010750"/>
              <a:ext cx="360" cy="36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B17CF19B-7121-49BF-940D-615555A2F55D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508294" y="4002110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30" name="Right Brace 29">
            <a:extLst>
              <a:ext uri="{FF2B5EF4-FFF2-40B4-BE49-F238E27FC236}">
                <a16:creationId xmlns:a16="http://schemas.microsoft.com/office/drawing/2014/main" id="{831BC9F4-8A0C-22A6-13F6-B4A0955AB0E7}"/>
              </a:ext>
            </a:extLst>
          </p:cNvPr>
          <p:cNvSpPr/>
          <p:nvPr/>
        </p:nvSpPr>
        <p:spPr>
          <a:xfrm>
            <a:off x="10033686" y="753761"/>
            <a:ext cx="469557" cy="5251623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1F44B0B-10CA-6479-91EB-1E9E658DE556}"/>
              </a:ext>
            </a:extLst>
          </p:cNvPr>
          <p:cNvSpPr txBox="1"/>
          <p:nvPr/>
        </p:nvSpPr>
        <p:spPr>
          <a:xfrm>
            <a:off x="10589740" y="3215033"/>
            <a:ext cx="1314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Prospective</a:t>
            </a:r>
          </a:p>
          <a:p>
            <a:pPr algn="ctr"/>
            <a:r>
              <a:rPr lang="en-US" dirty="0"/>
              <a:t>Donors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0DB8B51-21C8-2DBB-341D-AFF87F52115A}"/>
              </a:ext>
            </a:extLst>
          </p:cNvPr>
          <p:cNvSpPr txBox="1"/>
          <p:nvPr/>
        </p:nvSpPr>
        <p:spPr>
          <a:xfrm>
            <a:off x="72622" y="5413729"/>
            <a:ext cx="100102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*** For all Tier Levels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i="1" dirty="0"/>
              <a:t>Individuals would include current or future committed donors </a:t>
            </a:r>
            <a:r>
              <a:rPr lang="en-US" sz="1200" i="1" u="sng" dirty="0"/>
              <a:t>@ the revenue level</a:t>
            </a:r>
            <a:r>
              <a:rPr lang="en-US" sz="1200" i="1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i="1" dirty="0"/>
              <a:t>Churches/Agencies – Entity, </a:t>
            </a:r>
            <a:r>
              <a:rPr lang="en-US" sz="1200" i="1" u="sng" dirty="0"/>
              <a:t>Fund Representatives, Executive Directors, and Key Leaders </a:t>
            </a:r>
            <a:r>
              <a:rPr lang="en-US" sz="1200" i="1" dirty="0"/>
              <a:t>would be tiered (Key leaders would be Finance/Trustee/Investment </a:t>
            </a:r>
            <a:r>
              <a:rPr lang="en-US" sz="1200" i="1" u="sng" dirty="0"/>
              <a:t>Chairs</a:t>
            </a:r>
            <a:r>
              <a:rPr lang="en-US" sz="1200" i="1" dirty="0"/>
              <a:t>.  For Stewardship, key leaders include the pastor and contact person at the church.)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i="1" dirty="0"/>
              <a:t>Active/Engaged – Active would be a church involved in ongoing, year-round programming; engaged would be a church asking for/participating in content, board training, inviting MMFA to speak.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i="1" dirty="0"/>
              <a:t>Clergy includes active and retired.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7BE4BE5-5C3A-E400-F75A-836365F5B4D1}"/>
              </a:ext>
            </a:extLst>
          </p:cNvPr>
          <p:cNvSpPr txBox="1"/>
          <p:nvPr/>
        </p:nvSpPr>
        <p:spPr>
          <a:xfrm>
            <a:off x="3987661" y="129462"/>
            <a:ext cx="3980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highlight>
                  <a:srgbClr val="FFFF00"/>
                </a:highlight>
              </a:rPr>
              <a:t>MMFA Relationship Tiering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A954555-9374-BE32-62CF-EC734AACD150}"/>
              </a:ext>
            </a:extLst>
          </p:cNvPr>
          <p:cNvSpPr txBox="1"/>
          <p:nvPr/>
        </p:nvSpPr>
        <p:spPr>
          <a:xfrm>
            <a:off x="7753520" y="897915"/>
            <a:ext cx="25187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Ambassadors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PEC Presidents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District Presidents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1F3CF14-62B9-FD00-E77E-420AF60168A8}"/>
              </a:ext>
            </a:extLst>
          </p:cNvPr>
          <p:cNvSpPr txBox="1"/>
          <p:nvPr/>
        </p:nvSpPr>
        <p:spPr>
          <a:xfrm>
            <a:off x="7753520" y="1980927"/>
            <a:ext cx="242660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PEC Members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Provincial/Agency Leaders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District Boards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Bishops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Clergy Promoters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Former MMFA Trustees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Grant Advisory Committee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F3E3F1A4-163B-4957-36DC-B3C7FDAFFB9C}"/>
                  </a:ext>
                </a:extLst>
              </p14:cNvPr>
              <p14:cNvContentPartPr/>
              <p14:nvPr/>
            </p14:nvContentPartPr>
            <p14:xfrm>
              <a:off x="4583486" y="4707685"/>
              <a:ext cx="667440" cy="28764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F3E3F1A4-163B-4957-36DC-B3C7FDAFFB9C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574486" y="4698685"/>
                <a:ext cx="685080" cy="30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0F491AFF-2844-65FD-600D-92E452170CC9}"/>
                  </a:ext>
                </a:extLst>
              </p14:cNvPr>
              <p14:cNvContentPartPr/>
              <p14:nvPr/>
            </p14:nvContentPartPr>
            <p14:xfrm>
              <a:off x="8860894" y="5149430"/>
              <a:ext cx="360" cy="36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0F491AFF-2844-65FD-600D-92E452170CC9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852254" y="514079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ED6211E7-1144-05A3-5EE4-EC047CF843B0}"/>
                  </a:ext>
                </a:extLst>
              </p14:cNvPr>
              <p14:cNvContentPartPr/>
              <p14:nvPr/>
            </p14:nvContentPartPr>
            <p14:xfrm>
              <a:off x="3155614" y="6484310"/>
              <a:ext cx="6120" cy="396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ED6211E7-1144-05A3-5EE4-EC047CF843B0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146614" y="6475670"/>
                <a:ext cx="23760" cy="2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E97C0137-E8CA-638D-C7C5-C6FB53974714}"/>
                  </a:ext>
                </a:extLst>
              </p14:cNvPr>
              <p14:cNvContentPartPr/>
              <p14:nvPr/>
            </p14:nvContentPartPr>
            <p14:xfrm>
              <a:off x="1652614" y="6036110"/>
              <a:ext cx="360" cy="36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E97C0137-E8CA-638D-C7C5-C6FB53974714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643974" y="602747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409BC74E-13C5-A87B-4DA6-5C74FDEA0FBC}"/>
                  </a:ext>
                </a:extLst>
              </p14:cNvPr>
              <p14:cNvContentPartPr/>
              <p14:nvPr/>
            </p14:nvContentPartPr>
            <p14:xfrm>
              <a:off x="2109094" y="6386390"/>
              <a:ext cx="360" cy="36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409BC74E-13C5-A87B-4DA6-5C74FDEA0FBC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100454" y="6377750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41" name="TextBox 40">
            <a:extLst>
              <a:ext uri="{FF2B5EF4-FFF2-40B4-BE49-F238E27FC236}">
                <a16:creationId xmlns:a16="http://schemas.microsoft.com/office/drawing/2014/main" id="{CC7E59A0-3077-4D04-15C3-0EAD2403578B}"/>
              </a:ext>
            </a:extLst>
          </p:cNvPr>
          <p:cNvSpPr txBox="1"/>
          <p:nvPr/>
        </p:nvSpPr>
        <p:spPr>
          <a:xfrm>
            <a:off x="7759011" y="3734164"/>
            <a:ext cx="230865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C00000"/>
                </a:solidFill>
              </a:rPr>
              <a:t>All other Clergy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C00000"/>
                </a:solidFill>
              </a:rPr>
              <a:t>Acolytes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C00000"/>
                </a:solidFill>
              </a:rPr>
              <a:t>Spouses of Clergy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C00000"/>
                </a:solidFill>
              </a:rPr>
              <a:t>Church Board Members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C00000"/>
                </a:solidFill>
              </a:rPr>
              <a:t>Select Church Staff</a:t>
            </a:r>
          </a:p>
        </p:txBody>
      </p:sp>
    </p:spTree>
    <p:extLst>
      <p:ext uri="{BB962C8B-B14F-4D97-AF65-F5344CB8AC3E}">
        <p14:creationId xmlns:p14="http://schemas.microsoft.com/office/powerpoint/2010/main" val="3182699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0ADB6D0-0B82-20B5-B7DA-54584833BA68}"/>
              </a:ext>
            </a:extLst>
          </p:cNvPr>
          <p:cNvSpPr txBox="1"/>
          <p:nvPr/>
        </p:nvSpPr>
        <p:spPr>
          <a:xfrm>
            <a:off x="3113903" y="506627"/>
            <a:ext cx="5572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highlight>
                  <a:srgbClr val="FFFF00"/>
                </a:highlight>
              </a:rPr>
              <a:t>Service Steps</a:t>
            </a:r>
          </a:p>
        </p:txBody>
      </p:sp>
      <p:pic>
        <p:nvPicPr>
          <p:cNvPr id="7" name="Picture 6" descr="A close-up of a cross&#10;&#10;Description automatically generated">
            <a:extLst>
              <a:ext uri="{FF2B5EF4-FFF2-40B4-BE49-F238E27FC236}">
                <a16:creationId xmlns:a16="http://schemas.microsoft.com/office/drawing/2014/main" id="{9DB02C7E-E503-FB31-223E-8774F4182D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822" y="1186248"/>
            <a:ext cx="1427962" cy="1427962"/>
          </a:xfrm>
          <a:prstGeom prst="rect">
            <a:avLst/>
          </a:prstGeom>
        </p:spPr>
      </p:pic>
      <p:pic>
        <p:nvPicPr>
          <p:cNvPr id="9" name="Picture 8" descr="A group of women standing in a line with their hands up&#10;&#10;Description automatically generated">
            <a:extLst>
              <a:ext uri="{FF2B5EF4-FFF2-40B4-BE49-F238E27FC236}">
                <a16:creationId xmlns:a16="http://schemas.microsoft.com/office/drawing/2014/main" id="{0C72870A-5F5F-08C5-8017-7FEF7C158C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966" y="2878446"/>
            <a:ext cx="2509937" cy="1673449"/>
          </a:xfrm>
          <a:prstGeom prst="rect">
            <a:avLst/>
          </a:prstGeom>
        </p:spPr>
      </p:pic>
      <p:pic>
        <p:nvPicPr>
          <p:cNvPr id="11" name="Picture 10" descr="A group of men in yellow shirts hugging&#10;&#10;Description automatically generated">
            <a:extLst>
              <a:ext uri="{FF2B5EF4-FFF2-40B4-BE49-F238E27FC236}">
                <a16:creationId xmlns:a16="http://schemas.microsoft.com/office/drawing/2014/main" id="{514FF9CC-8DA3-497D-196C-26B9B2A116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1788" y="4629910"/>
            <a:ext cx="1389262" cy="208368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C8C1C0D-86AB-1F8B-300E-C1818CA16CC5}"/>
              </a:ext>
            </a:extLst>
          </p:cNvPr>
          <p:cNvSpPr txBox="1"/>
          <p:nvPr/>
        </p:nvSpPr>
        <p:spPr>
          <a:xfrm>
            <a:off x="603966" y="1186248"/>
            <a:ext cx="35986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urier" pitchFamily="2" charset="0"/>
              </a:rPr>
              <a:t>S</a:t>
            </a:r>
          </a:p>
          <a:p>
            <a:r>
              <a:rPr lang="en-US" dirty="0">
                <a:latin typeface="Courier" pitchFamily="2" charset="0"/>
              </a:rPr>
              <a:t>T</a:t>
            </a:r>
          </a:p>
          <a:p>
            <a:r>
              <a:rPr lang="en-US" dirty="0">
                <a:latin typeface="Courier" pitchFamily="2" charset="0"/>
              </a:rPr>
              <a:t>A</a:t>
            </a:r>
          </a:p>
          <a:p>
            <a:r>
              <a:rPr lang="en-US" dirty="0">
                <a:latin typeface="Courier" pitchFamily="2" charset="0"/>
              </a:rPr>
              <a:t>R</a:t>
            </a:r>
          </a:p>
          <a:p>
            <a:r>
              <a:rPr lang="en-US" dirty="0">
                <a:latin typeface="Courier" pitchFamily="2" charset="0"/>
              </a:rPr>
              <a:t>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D31CE73-A60F-BDA0-9639-F327DCCC296F}"/>
              </a:ext>
            </a:extLst>
          </p:cNvPr>
          <p:cNvSpPr txBox="1"/>
          <p:nvPr/>
        </p:nvSpPr>
        <p:spPr>
          <a:xfrm>
            <a:off x="172995" y="2699507"/>
            <a:ext cx="25949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urier" pitchFamily="2" charset="0"/>
              </a:rPr>
              <a:t>F</a:t>
            </a:r>
          </a:p>
          <a:p>
            <a:r>
              <a:rPr lang="en-US" dirty="0">
                <a:latin typeface="Courier" pitchFamily="2" charset="0"/>
              </a:rPr>
              <a:t>R</a:t>
            </a:r>
          </a:p>
          <a:p>
            <a:r>
              <a:rPr lang="en-US" dirty="0">
                <a:latin typeface="Courier" pitchFamily="2" charset="0"/>
              </a:rPr>
              <a:t>I</a:t>
            </a:r>
          </a:p>
          <a:p>
            <a:r>
              <a:rPr lang="en-US" dirty="0">
                <a:latin typeface="Courier" pitchFamily="2" charset="0"/>
              </a:rPr>
              <a:t>EN</a:t>
            </a:r>
          </a:p>
          <a:p>
            <a:r>
              <a:rPr lang="en-US" dirty="0">
                <a:latin typeface="Courier" pitchFamily="2" charset="0"/>
              </a:rPr>
              <a:t>D</a:t>
            </a:r>
          </a:p>
          <a:p>
            <a:r>
              <a:rPr lang="en-US" dirty="0">
                <a:latin typeface="Courier" pitchFamily="2" charset="0"/>
              </a:rPr>
              <a:t>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2368DA7-5D02-BAD2-BDF3-A86546C895C7}"/>
              </a:ext>
            </a:extLst>
          </p:cNvPr>
          <p:cNvSpPr txBox="1"/>
          <p:nvPr/>
        </p:nvSpPr>
        <p:spPr>
          <a:xfrm>
            <a:off x="845680" y="5071587"/>
            <a:ext cx="3598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urier" pitchFamily="2" charset="0"/>
              </a:rPr>
              <a:t>F</a:t>
            </a:r>
          </a:p>
          <a:p>
            <a:r>
              <a:rPr lang="en-US" dirty="0">
                <a:latin typeface="Courier" pitchFamily="2" charset="0"/>
              </a:rPr>
              <a:t>A</a:t>
            </a:r>
          </a:p>
          <a:p>
            <a:r>
              <a:rPr lang="en-US" dirty="0">
                <a:latin typeface="Courier" pitchFamily="2" charset="0"/>
              </a:rPr>
              <a:t>N</a:t>
            </a:r>
          </a:p>
          <a:p>
            <a:r>
              <a:rPr lang="en-US" dirty="0">
                <a:latin typeface="Courier" pitchFamily="2" charset="0"/>
              </a:rPr>
              <a:t>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1DFFA25-EB5E-D7FA-8E08-545189B76351}"/>
              </a:ext>
            </a:extLst>
          </p:cNvPr>
          <p:cNvSpPr txBox="1"/>
          <p:nvPr/>
        </p:nvSpPr>
        <p:spPr>
          <a:xfrm>
            <a:off x="3113903" y="1186248"/>
            <a:ext cx="793303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Annual relationship review with MMFA staff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Stewardship meetings with MMFA staff (quarterly is the goal)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Annual thank you lunch, coffee, gift of branded item(s), note, etc.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Birthday/life event cards and/or phone calls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Christmas card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+ all steps assigned to Friends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63F368B-7E42-E255-C5E3-46DB1CBE2F7F}"/>
              </a:ext>
            </a:extLst>
          </p:cNvPr>
          <p:cNvSpPr txBox="1"/>
          <p:nvPr/>
        </p:nvSpPr>
        <p:spPr>
          <a:xfrm>
            <a:off x="3040331" y="4771282"/>
            <a:ext cx="574631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Relationship review every five years or as requested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Birthday card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Thanksgiving card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Special occasion mailings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In-location meetings/lunches etc. as appropriate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Thank you note from MMFA board member for new planned gift/greater than $1k field of </a:t>
            </a:r>
            <a:r>
              <a:rPr lang="en-US"/>
              <a:t>interest donors.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E604486-5E7C-3312-3FCB-053A8BDECF4E}"/>
              </a:ext>
            </a:extLst>
          </p:cNvPr>
          <p:cNvSpPr txBox="1"/>
          <p:nvPr/>
        </p:nvSpPr>
        <p:spPr>
          <a:xfrm>
            <a:off x="3534031" y="2990335"/>
            <a:ext cx="554406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Relationship review every three years or as requested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Topics of interest shares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Annual customized mailing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Annual contact with pastor or appropriate stewardship leader(s)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+ all steps assigned to Fans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704639F-A334-3C93-114E-0BF6D7595DEE}"/>
              </a:ext>
            </a:extLst>
          </p:cNvPr>
          <p:cNvSpPr txBox="1"/>
          <p:nvPr/>
        </p:nvSpPr>
        <p:spPr>
          <a:xfrm>
            <a:off x="9078098" y="6271916"/>
            <a:ext cx="27967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* Red ink denotes stewardship only steps</a:t>
            </a:r>
          </a:p>
        </p:txBody>
      </p:sp>
    </p:spTree>
    <p:extLst>
      <p:ext uri="{BB962C8B-B14F-4D97-AF65-F5344CB8AC3E}">
        <p14:creationId xmlns:p14="http://schemas.microsoft.com/office/powerpoint/2010/main" val="29808462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77FD67B4ACC51439C99675EA8903637" ma:contentTypeVersion="15" ma:contentTypeDescription="Create a new document." ma:contentTypeScope="" ma:versionID="e86842230b3c1105890f888ebd2536e8">
  <xsd:schema xmlns:xsd="http://www.w3.org/2001/XMLSchema" xmlns:xs="http://www.w3.org/2001/XMLSchema" xmlns:p="http://schemas.microsoft.com/office/2006/metadata/properties" xmlns:ns2="693aa553-35c8-45cd-8efd-0672446c8b8c" xmlns:ns3="f4ecd46d-bc99-4740-b75b-c380cfedf4ab" targetNamespace="http://schemas.microsoft.com/office/2006/metadata/properties" ma:root="true" ma:fieldsID="1ee4f97a847e0e8b4ea8de08f9b79370" ns2:_="" ns3:_="">
    <xsd:import namespace="693aa553-35c8-45cd-8efd-0672446c8b8c"/>
    <xsd:import namespace="f4ecd46d-bc99-4740-b75b-c380cfedf4a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3aa553-35c8-45cd-8efd-0672446c8b8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c5d09c74-0ec5-4943-b939-6f392687b70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ecd46d-bc99-4740-b75b-c380cfedf4a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7fd85f03-8d7f-4a6a-b4cc-019962928c00}" ma:internalName="TaxCatchAll" ma:showField="CatchAllData" ma:web="f4ecd46d-bc99-4740-b75b-c380cfedf4a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93aa553-35c8-45cd-8efd-0672446c8b8c">
      <Terms xmlns="http://schemas.microsoft.com/office/infopath/2007/PartnerControls"/>
    </lcf76f155ced4ddcb4097134ff3c332f>
    <TaxCatchAll xmlns="f4ecd46d-bc99-4740-b75b-c380cfedf4ab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E916D79-18D7-45C3-B9D4-27EB66A4808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93aa553-35c8-45cd-8efd-0672446c8b8c"/>
    <ds:schemaRef ds:uri="f4ecd46d-bc99-4740-b75b-c380cfedf4a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383463F-615D-4A27-A273-F2952C028547}">
  <ds:schemaRefs>
    <ds:schemaRef ds:uri="http://purl.org/dc/dcmitype/"/>
    <ds:schemaRef ds:uri="http://purl.org/dc/elements/1.1/"/>
    <ds:schemaRef ds:uri="http://schemas.microsoft.com/office/2006/documentManagement/types"/>
    <ds:schemaRef ds:uri="693aa553-35c8-45cd-8efd-0672446c8b8c"/>
    <ds:schemaRef ds:uri="http://www.w3.org/XML/1998/namespace"/>
    <ds:schemaRef ds:uri="f4ecd46d-bc99-4740-b75b-c380cfedf4ab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B5915672-D052-4441-8F43-0EE39D121A1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261</TotalTime>
  <Words>373</Words>
  <Application>Microsoft Macintosh PowerPoint</Application>
  <PresentationFormat>Widescreen</PresentationFormat>
  <Paragraphs>76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Courier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Spaugh</dc:creator>
  <cp:lastModifiedBy>Chris Spaugh</cp:lastModifiedBy>
  <cp:revision>1</cp:revision>
  <cp:lastPrinted>2024-01-30T18:55:44Z</cp:lastPrinted>
  <dcterms:created xsi:type="dcterms:W3CDTF">2023-12-08T20:41:06Z</dcterms:created>
  <dcterms:modified xsi:type="dcterms:W3CDTF">2024-03-15T18:43:30Z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0x010100A77FD67B4ACC51439C99675EA8903637</vt:lpwstr>
  </property>
</Properties>
</file>